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10"/>
  </p:notesMasterIdLst>
  <p:handoutMasterIdLst>
    <p:handoutMasterId r:id="rId11"/>
  </p:handoutMasterIdLst>
  <p:sldIdLst>
    <p:sldId id="302" r:id="rId2"/>
    <p:sldId id="358" r:id="rId3"/>
    <p:sldId id="363" r:id="rId4"/>
    <p:sldId id="371" r:id="rId5"/>
    <p:sldId id="369" r:id="rId6"/>
    <p:sldId id="372" r:id="rId7"/>
    <p:sldId id="368" r:id="rId8"/>
    <p:sldId id="360" r:id="rId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id="{C3B061C3-8F52-4F49-87B7-5DDA3E5AE7EE}">
          <p14:sldIdLst>
            <p14:sldId id="302"/>
          </p14:sldIdLst>
        </p14:section>
        <p14:section name="Content" id="{8DC65111-6918-4BC1-BBE1-0254D861BFB9}">
          <p14:sldIdLst>
            <p14:sldId id="358"/>
            <p14:sldId id="363"/>
            <p14:sldId id="371"/>
            <p14:sldId id="369"/>
            <p14:sldId id="372"/>
            <p14:sldId id="368"/>
            <p14:sldId id="360"/>
          </p14:sldIdLst>
        </p14:section>
        <p14:section name="Section Header" id="{512E78DC-8A83-4FC2-A6F3-418CEEE04FFC}">
          <p14:sldIdLst/>
        </p14:section>
        <p14:section name="Quotes/Statements" id="{B1D4EE9D-D70C-4E88-87B9-07D0586363C2}">
          <p14:sldIdLst/>
        </p14:section>
        <p14:section name="Tables and graphs" id="{13DF8F3F-E857-499F-A8C7-2506FDDF83AB}">
          <p14:sldIdLst/>
        </p14:section>
        <p14:section name="Thank You / End Slide" id="{EF6D53E0-9C77-45B6-BCC3-AECABA732B9E}">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16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2313"/>
    <a:srgbClr val="ED1C24"/>
    <a:srgbClr val="ED1C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58" autoAdjust="0"/>
    <p:restoredTop sz="94660"/>
  </p:normalViewPr>
  <p:slideViewPr>
    <p:cSldViewPr snapToGrid="0">
      <p:cViewPr varScale="1">
        <p:scale>
          <a:sx n="166" d="100"/>
          <a:sy n="166" d="100"/>
        </p:scale>
        <p:origin x="216" y="184"/>
      </p:cViewPr>
      <p:guideLst>
        <p:guide orient="horz" pos="2160"/>
        <p:guide pos="2880"/>
        <p:guide orient="horz" pos="162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117" d="100"/>
          <a:sy n="117" d="100"/>
        </p:scale>
        <p:origin x="4592"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C68CE88-2F2C-7748-95E7-C310FEBD56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2834ABF-31B0-3D4E-8F90-B713122592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5351C4-2D0B-D646-84CD-C8183F9F886D}" type="datetimeFigureOut">
              <a:rPr lang="en-US" smtClean="0"/>
              <a:pPr/>
              <a:t>3/9/26</a:t>
            </a:fld>
            <a:endParaRPr lang="en-US"/>
          </a:p>
        </p:txBody>
      </p:sp>
      <p:sp>
        <p:nvSpPr>
          <p:cNvPr id="4" name="Footer Placeholder 3">
            <a:extLst>
              <a:ext uri="{FF2B5EF4-FFF2-40B4-BE49-F238E27FC236}">
                <a16:creationId xmlns:a16="http://schemas.microsoft.com/office/drawing/2014/main" id="{D786FC53-F433-E64F-B25C-9296B138A0F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9766C55-F943-6041-A2C1-2FDC427A874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07DD33C-6564-0B41-A9B0-14BCD17ABB73}" type="slidenum">
              <a:rPr lang="en-US" smtClean="0"/>
              <a:pPr/>
              <a:t>‹#›</a:t>
            </a:fld>
            <a:endParaRPr lang="en-US"/>
          </a:p>
        </p:txBody>
      </p:sp>
    </p:spTree>
    <p:extLst>
      <p:ext uri="{BB962C8B-B14F-4D97-AF65-F5344CB8AC3E}">
        <p14:creationId xmlns:p14="http://schemas.microsoft.com/office/powerpoint/2010/main" val="952377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AD3CEF-2CD6-4F96-955C-4BA8D3413BA3}" type="datetimeFigureOut">
              <a:rPr lang="en-GB" smtClean="0"/>
              <a:t>09/03/2026</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2E3412-76D4-4718-950C-B7CB8C80B2F2}" type="slidenum">
              <a:rPr lang="en-GB" smtClean="0"/>
              <a:t>‹#›</a:t>
            </a:fld>
            <a:endParaRPr lang="en-GB"/>
          </a:p>
        </p:txBody>
      </p:sp>
    </p:spTree>
    <p:extLst>
      <p:ext uri="{BB962C8B-B14F-4D97-AF65-F5344CB8AC3E}">
        <p14:creationId xmlns:p14="http://schemas.microsoft.com/office/powerpoint/2010/main" val="111578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2E3412-76D4-4718-950C-B7CB8C80B2F2}" type="slidenum">
              <a:rPr lang="en-GB" smtClean="0"/>
              <a:t>2</a:t>
            </a:fld>
            <a:endParaRPr lang="en-GB"/>
          </a:p>
        </p:txBody>
      </p:sp>
    </p:spTree>
    <p:extLst>
      <p:ext uri="{BB962C8B-B14F-4D97-AF65-F5344CB8AC3E}">
        <p14:creationId xmlns:p14="http://schemas.microsoft.com/office/powerpoint/2010/main" val="1801048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2E3412-76D4-4718-950C-B7CB8C80B2F2}" type="slidenum">
              <a:rPr lang="en-GB" smtClean="0"/>
              <a:t>3</a:t>
            </a:fld>
            <a:endParaRPr lang="en-GB"/>
          </a:p>
        </p:txBody>
      </p:sp>
    </p:spTree>
    <p:extLst>
      <p:ext uri="{BB962C8B-B14F-4D97-AF65-F5344CB8AC3E}">
        <p14:creationId xmlns:p14="http://schemas.microsoft.com/office/powerpoint/2010/main" val="409307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2E3412-76D4-4718-950C-B7CB8C80B2F2}" type="slidenum">
              <a:rPr lang="en-GB" smtClean="0"/>
              <a:t>8</a:t>
            </a:fld>
            <a:endParaRPr lang="en-GB"/>
          </a:p>
        </p:txBody>
      </p:sp>
    </p:spTree>
    <p:extLst>
      <p:ext uri="{BB962C8B-B14F-4D97-AF65-F5344CB8AC3E}">
        <p14:creationId xmlns:p14="http://schemas.microsoft.com/office/powerpoint/2010/main" val="37966687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11.wdp"/></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General)">
    <p:spTree>
      <p:nvGrpSpPr>
        <p:cNvPr id="1" name=""/>
        <p:cNvGrpSpPr/>
        <p:nvPr/>
      </p:nvGrpSpPr>
      <p:grpSpPr>
        <a:xfrm>
          <a:off x="0" y="0"/>
          <a:ext cx="0" cy="0"/>
          <a:chOff x="0" y="0"/>
          <a:chExt cx="0" cy="0"/>
        </a:xfrm>
      </p:grpSpPr>
      <p:pic>
        <p:nvPicPr>
          <p:cNvPr id="14" name="Picture 13" descr="A yellow and black pattern&#10;&#10;AI-generated content may be incorrect.">
            <a:extLst>
              <a:ext uri="{FF2B5EF4-FFF2-40B4-BE49-F238E27FC236}">
                <a16:creationId xmlns:a16="http://schemas.microsoft.com/office/drawing/2014/main" id="{482F6E8F-57D2-471A-E451-95664C8CFF1D}"/>
              </a:ext>
            </a:extLst>
          </p:cNvPr>
          <p:cNvPicPr>
            <a:picLocks noChangeAspect="1"/>
          </p:cNvPicPr>
          <p:nvPr userDrawn="1"/>
        </p:nvPicPr>
        <p:blipFill>
          <a:blip r:embed="rId2">
            <a:extLst>
              <a:ext uri="{28A0092B-C50C-407E-A947-70E740481C1C}">
                <a14:useLocalDpi xmlns:a14="http://schemas.microsoft.com/office/drawing/2010/main" val="0"/>
              </a:ext>
            </a:extLst>
          </a:blip>
          <a:srcRect b="4726"/>
          <a:stretch/>
        </p:blipFill>
        <p:spPr>
          <a:xfrm>
            <a:off x="0" y="0"/>
            <a:ext cx="9144000" cy="5143500"/>
          </a:xfrm>
          <a:prstGeom prst="rect">
            <a:avLst/>
          </a:prstGeom>
        </p:spPr>
      </p:pic>
      <p:grpSp>
        <p:nvGrpSpPr>
          <p:cNvPr id="16" name="Group 15">
            <a:extLst>
              <a:ext uri="{FF2B5EF4-FFF2-40B4-BE49-F238E27FC236}">
                <a16:creationId xmlns:a16="http://schemas.microsoft.com/office/drawing/2014/main" id="{C9AB86DE-600F-65E8-B804-40B4D88FCDC4}"/>
              </a:ext>
            </a:extLst>
          </p:cNvPr>
          <p:cNvGrpSpPr/>
          <p:nvPr userDrawn="1"/>
        </p:nvGrpSpPr>
        <p:grpSpPr>
          <a:xfrm>
            <a:off x="0" y="649357"/>
            <a:ext cx="9144000" cy="3896139"/>
            <a:chOff x="1634246" y="1023950"/>
            <a:chExt cx="7305551" cy="3112799"/>
          </a:xfrm>
        </p:grpSpPr>
        <p:sp>
          <p:nvSpPr>
            <p:cNvPr id="15" name="Rectangle 14">
              <a:extLst>
                <a:ext uri="{FF2B5EF4-FFF2-40B4-BE49-F238E27FC236}">
                  <a16:creationId xmlns:a16="http://schemas.microsoft.com/office/drawing/2014/main" id="{7109627B-4690-62BF-4969-1BEB34B7F27F}"/>
                </a:ext>
              </a:extLst>
            </p:cNvPr>
            <p:cNvSpPr/>
            <p:nvPr userDrawn="1"/>
          </p:nvSpPr>
          <p:spPr>
            <a:xfrm>
              <a:off x="1634246" y="1023950"/>
              <a:ext cx="7305551" cy="3112799"/>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ITC Franklin Gothic Std Book" panose="020B0504030503020204" pitchFamily="34" charset="77"/>
              </a:endParaRPr>
            </a:p>
          </p:txBody>
        </p:sp>
        <p:pic>
          <p:nvPicPr>
            <p:cNvPr id="7" name="Picture 6" descr="A yellow and black sign&#10;&#10;AI-generated content may be incorrect.">
              <a:extLst>
                <a:ext uri="{FF2B5EF4-FFF2-40B4-BE49-F238E27FC236}">
                  <a16:creationId xmlns:a16="http://schemas.microsoft.com/office/drawing/2014/main" id="{6ECCC978-4130-07E6-5B4F-0866EA2FF45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02450" y="1583091"/>
              <a:ext cx="5369142" cy="1953487"/>
            </a:xfrm>
            <a:prstGeom prst="rect">
              <a:avLst/>
            </a:prstGeom>
          </p:spPr>
        </p:pic>
      </p:grpSp>
    </p:spTree>
    <p:extLst>
      <p:ext uri="{BB962C8B-B14F-4D97-AF65-F5344CB8AC3E}">
        <p14:creationId xmlns:p14="http://schemas.microsoft.com/office/powerpoint/2010/main" val="1770740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Variable Content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77A61DB-149D-2F42-9B7A-46339FC97A18}"/>
              </a:ext>
            </a:extLst>
          </p:cNvPr>
          <p:cNvSpPr>
            <a:spLocks noGrp="1"/>
          </p:cNvSpPr>
          <p:nvPr>
            <p:ph type="title"/>
          </p:nvPr>
        </p:nvSpPr>
        <p:spPr>
          <a:xfrm>
            <a:off x="386247" y="371129"/>
            <a:ext cx="3746004" cy="408857"/>
          </a:xfrm>
          <a:prstGeom prst="rect">
            <a:avLst/>
          </a:prstGeom>
          <a:noFill/>
        </p:spPr>
        <p:txBody>
          <a:bodyPr lIns="0" tIns="0" rIns="0" bIns="0"/>
          <a:lstStyle>
            <a:lvl1pPr>
              <a:defRPr sz="2800" b="1" i="0" baseline="0">
                <a:solidFill>
                  <a:schemeClr val="tx1"/>
                </a:solidFill>
                <a:latin typeface="ITC Franklin Gothic Std Book" panose="020B0504030503020204" pitchFamily="34" charset="77"/>
              </a:defRPr>
            </a:lvl1pPr>
          </a:lstStyle>
          <a:p>
            <a:pPr lvl="0"/>
            <a:r>
              <a:rPr lang="en-GB" dirty="0"/>
              <a:t>Click to edit Master title style</a:t>
            </a:r>
          </a:p>
        </p:txBody>
      </p:sp>
      <p:sp>
        <p:nvSpPr>
          <p:cNvPr id="3" name="Picture Placeholder 2"/>
          <p:cNvSpPr>
            <a:spLocks noGrp="1"/>
          </p:cNvSpPr>
          <p:nvPr>
            <p:ph type="pic" sz="quarter" idx="16"/>
          </p:nvPr>
        </p:nvSpPr>
        <p:spPr>
          <a:xfrm>
            <a:off x="4578350" y="0"/>
            <a:ext cx="4565650" cy="5143500"/>
          </a:xfrm>
          <a:prstGeom prst="rect">
            <a:avLst/>
          </a:prstGeom>
        </p:spPr>
        <p:txBody>
          <a:bodyPr anchor="ctr"/>
          <a:lstStyle>
            <a:lvl1pPr marL="0" indent="0" algn="ctr">
              <a:buNone/>
              <a:defRPr sz="1400"/>
            </a:lvl1pPr>
          </a:lstStyle>
          <a:p>
            <a:r>
              <a:rPr lang="en-GB"/>
              <a:t>Click icon to add picture</a:t>
            </a:r>
          </a:p>
        </p:txBody>
      </p:sp>
      <p:sp>
        <p:nvSpPr>
          <p:cNvPr id="11" name="Content Placeholder 6">
            <a:extLst>
              <a:ext uri="{FF2B5EF4-FFF2-40B4-BE49-F238E27FC236}">
                <a16:creationId xmlns:a16="http://schemas.microsoft.com/office/drawing/2014/main" id="{86C78AF7-68DC-3144-9C7A-91220A451481}"/>
              </a:ext>
            </a:extLst>
          </p:cNvPr>
          <p:cNvSpPr>
            <a:spLocks noGrp="1"/>
          </p:cNvSpPr>
          <p:nvPr>
            <p:ph sz="quarter" idx="15" hasCustomPrompt="1"/>
          </p:nvPr>
        </p:nvSpPr>
        <p:spPr>
          <a:xfrm>
            <a:off x="377780" y="1347824"/>
            <a:ext cx="3770888" cy="3026952"/>
          </a:xfrm>
          <a:prstGeom prst="rect">
            <a:avLst/>
          </a:prstGeom>
        </p:spPr>
        <p:txBody>
          <a:bodyPr lIns="0" tIns="0" rIns="0" bIns="0" numCol="2" spcCol="180000"/>
          <a:lstStyle>
            <a:lvl1pPr marL="0" indent="0">
              <a:lnSpc>
                <a:spcPct val="130000"/>
              </a:lnSpc>
              <a:buNone/>
              <a:defRPr sz="1600" b="0" i="0" baseline="0">
                <a:latin typeface="ITC Franklin Gothic Std Book" panose="020B0504030503020204" pitchFamily="34" charset="77"/>
              </a:defRPr>
            </a:lvl1pPr>
          </a:lstStyle>
          <a:p>
            <a:pPr lvl="0"/>
            <a:r>
              <a:rPr lang="en-US" dirty="0"/>
              <a:t>Two columns for a lot of text</a:t>
            </a:r>
            <a:endParaRPr lang="en-GB" dirty="0"/>
          </a:p>
        </p:txBody>
      </p:sp>
      <p:sp>
        <p:nvSpPr>
          <p:cNvPr id="6" name="Text Placeholder 2">
            <a:extLst>
              <a:ext uri="{FF2B5EF4-FFF2-40B4-BE49-F238E27FC236}">
                <a16:creationId xmlns:a16="http://schemas.microsoft.com/office/drawing/2014/main" id="{0376A163-AECC-8045-A638-B7D5E050F0A5}"/>
              </a:ext>
            </a:extLst>
          </p:cNvPr>
          <p:cNvSpPr>
            <a:spLocks noGrp="1"/>
          </p:cNvSpPr>
          <p:nvPr>
            <p:ph type="body" sz="quarter" idx="17" hasCustomPrompt="1"/>
          </p:nvPr>
        </p:nvSpPr>
        <p:spPr>
          <a:xfrm>
            <a:off x="385095" y="889560"/>
            <a:ext cx="1501762" cy="348690"/>
          </a:xfrm>
          <a:prstGeom prst="rect">
            <a:avLst/>
          </a:prstGeom>
          <a:solidFill>
            <a:schemeClr val="tx1"/>
          </a:solidFill>
        </p:spPr>
        <p:txBody>
          <a:bodyPr lIns="0" rIns="0" anchor="t"/>
          <a:lstStyle>
            <a:lvl1pPr marL="0" indent="0">
              <a:lnSpc>
                <a:spcPct val="100000"/>
              </a:lnSpc>
              <a:buNone/>
              <a:defRPr sz="2000" b="1" i="0">
                <a:solidFill>
                  <a:schemeClr val="accent3"/>
                </a:solidFill>
                <a:latin typeface="ITC Franklin Gothic Std Book" panose="020B0504030503020204" pitchFamily="34" charset="77"/>
              </a:defRPr>
            </a:lvl1pPr>
            <a:lvl2pPr marL="342891" indent="0">
              <a:buNone/>
              <a:defRPr sz="1400"/>
            </a:lvl2pPr>
            <a:lvl3pPr marL="685782" indent="0">
              <a:buNone/>
              <a:defRPr sz="1400"/>
            </a:lvl3pPr>
            <a:lvl4pPr marL="1028674" indent="0">
              <a:buNone/>
              <a:defRPr sz="1400"/>
            </a:lvl4pPr>
            <a:lvl5pPr marL="1371566" indent="0">
              <a:buNone/>
              <a:defRPr sz="1400"/>
            </a:lvl5pPr>
          </a:lstStyle>
          <a:p>
            <a:pPr lvl="0"/>
            <a:r>
              <a:rPr lang="en-US" dirty="0"/>
              <a:t> Sub Header</a:t>
            </a:r>
            <a:br>
              <a:rPr lang="en-US" dirty="0"/>
            </a:br>
            <a:endParaRPr lang="en-US" dirty="0"/>
          </a:p>
        </p:txBody>
      </p:sp>
      <p:pic>
        <p:nvPicPr>
          <p:cNvPr id="7" name="Picture 6" descr="A black background with a black square&#10;&#10;Description automatically generated with medium confidence">
            <a:extLst>
              <a:ext uri="{FF2B5EF4-FFF2-40B4-BE49-F238E27FC236}">
                <a16:creationId xmlns:a16="http://schemas.microsoft.com/office/drawing/2014/main" id="{4D83775D-4554-838D-96E3-C6DC49DF622B}"/>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7500194" y="4664692"/>
            <a:ext cx="1643806" cy="478808"/>
          </a:xfrm>
          <a:prstGeom prst="rect">
            <a:avLst/>
          </a:prstGeom>
        </p:spPr>
      </p:pic>
    </p:spTree>
    <p:extLst>
      <p:ext uri="{BB962C8B-B14F-4D97-AF65-F5344CB8AC3E}">
        <p14:creationId xmlns:p14="http://schemas.microsoft.com/office/powerpoint/2010/main" val="252130568"/>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Variable Content Slide">
    <p:spTree>
      <p:nvGrpSpPr>
        <p:cNvPr id="1" name=""/>
        <p:cNvGrpSpPr/>
        <p:nvPr/>
      </p:nvGrpSpPr>
      <p:grpSpPr>
        <a:xfrm>
          <a:off x="0" y="0"/>
          <a:ext cx="0" cy="0"/>
          <a:chOff x="0" y="0"/>
          <a:chExt cx="0" cy="0"/>
        </a:xfrm>
      </p:grpSpPr>
      <p:sp>
        <p:nvSpPr>
          <p:cNvPr id="4" name="Picture Placeholder 3"/>
          <p:cNvSpPr>
            <a:spLocks noGrp="1"/>
          </p:cNvSpPr>
          <p:nvPr>
            <p:ph type="pic" sz="quarter" idx="16"/>
          </p:nvPr>
        </p:nvSpPr>
        <p:spPr>
          <a:xfrm>
            <a:off x="0" y="0"/>
            <a:ext cx="9144000" cy="5143500"/>
          </a:xfrm>
          <a:prstGeom prst="rect">
            <a:avLst/>
          </a:prstGeom>
          <a:solidFill>
            <a:schemeClr val="bg1">
              <a:lumMod val="95000"/>
            </a:schemeClr>
          </a:solidFill>
        </p:spPr>
        <p:txBody>
          <a:bodyPr anchor="ctr"/>
          <a:lstStyle>
            <a:lvl1pPr algn="ctr">
              <a:defRPr/>
            </a:lvl1pPr>
          </a:lstStyle>
          <a:p>
            <a:r>
              <a:rPr lang="en-GB"/>
              <a:t>Click icon to add picture</a:t>
            </a:r>
          </a:p>
        </p:txBody>
      </p:sp>
      <p:sp>
        <p:nvSpPr>
          <p:cNvPr id="5" name="Title 1">
            <a:extLst>
              <a:ext uri="{FF2B5EF4-FFF2-40B4-BE49-F238E27FC236}">
                <a16:creationId xmlns:a16="http://schemas.microsoft.com/office/drawing/2014/main" id="{277A61DB-149D-2F42-9B7A-46339FC97A18}"/>
              </a:ext>
            </a:extLst>
          </p:cNvPr>
          <p:cNvSpPr>
            <a:spLocks noGrp="1"/>
          </p:cNvSpPr>
          <p:nvPr>
            <p:ph type="title" hasCustomPrompt="1"/>
          </p:nvPr>
        </p:nvSpPr>
        <p:spPr>
          <a:xfrm>
            <a:off x="599648" y="835152"/>
            <a:ext cx="7338609" cy="3245224"/>
          </a:xfrm>
          <a:prstGeom prst="rect">
            <a:avLst/>
          </a:prstGeom>
          <a:noFill/>
        </p:spPr>
        <p:txBody>
          <a:bodyPr lIns="0" tIns="0" rIns="0" bIns="0" anchor="ctr"/>
          <a:lstStyle>
            <a:lvl1pPr>
              <a:defRPr sz="4400" b="1" i="0" baseline="0">
                <a:solidFill>
                  <a:schemeClr val="tx1"/>
                </a:solidFill>
                <a:latin typeface="ITC Franklin Gothic Std Book" panose="020B0504030503020204" pitchFamily="34" charset="77"/>
              </a:defRPr>
            </a:lvl1pPr>
          </a:lstStyle>
          <a:p>
            <a:pPr lvl="0"/>
            <a:r>
              <a:rPr lang="en-US" dirty="0"/>
              <a:t>For a big pull out quote </a:t>
            </a:r>
            <a:br>
              <a:rPr lang="en-US" dirty="0"/>
            </a:br>
            <a:r>
              <a:rPr lang="en-US" dirty="0"/>
              <a:t>or statement – Add an </a:t>
            </a:r>
            <a:br>
              <a:rPr lang="en-US" dirty="0"/>
            </a:br>
            <a:r>
              <a:rPr lang="en-US" dirty="0"/>
              <a:t>image in the back</a:t>
            </a:r>
            <a:endParaRPr lang="en-GB" dirty="0"/>
          </a:p>
        </p:txBody>
      </p:sp>
      <p:pic>
        <p:nvPicPr>
          <p:cNvPr id="2" name="Picture 1" descr="A black background with a black square&#10;&#10;Description automatically generated with medium confidence">
            <a:extLst>
              <a:ext uri="{FF2B5EF4-FFF2-40B4-BE49-F238E27FC236}">
                <a16:creationId xmlns:a16="http://schemas.microsoft.com/office/drawing/2014/main" id="{D3B3F158-ED70-E4BE-045C-9143F4C6FA73}"/>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500194" y="4664692"/>
            <a:ext cx="1643806" cy="478808"/>
          </a:xfrm>
          <a:prstGeom prst="rect">
            <a:avLst/>
          </a:prstGeom>
        </p:spPr>
      </p:pic>
    </p:spTree>
    <p:extLst>
      <p:ext uri="{BB962C8B-B14F-4D97-AF65-F5344CB8AC3E}">
        <p14:creationId xmlns:p14="http://schemas.microsoft.com/office/powerpoint/2010/main" val="426247713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Variable Content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77A61DB-149D-2F42-9B7A-46339FC97A18}"/>
              </a:ext>
            </a:extLst>
          </p:cNvPr>
          <p:cNvSpPr>
            <a:spLocks noGrp="1"/>
          </p:cNvSpPr>
          <p:nvPr>
            <p:ph type="title" hasCustomPrompt="1"/>
          </p:nvPr>
        </p:nvSpPr>
        <p:spPr>
          <a:xfrm>
            <a:off x="724619" y="762000"/>
            <a:ext cx="6921030" cy="3245224"/>
          </a:xfrm>
          <a:prstGeom prst="rect">
            <a:avLst/>
          </a:prstGeom>
          <a:noFill/>
        </p:spPr>
        <p:txBody>
          <a:bodyPr lIns="0" tIns="0" rIns="0" bIns="0" anchor="ctr"/>
          <a:lstStyle>
            <a:lvl1pPr>
              <a:defRPr sz="4400" b="1" i="0" baseline="0">
                <a:solidFill>
                  <a:schemeClr val="tx1"/>
                </a:solidFill>
                <a:latin typeface="ITC Franklin Gothic Std Book" panose="020B0504030503020204" pitchFamily="34" charset="77"/>
              </a:defRPr>
            </a:lvl1pPr>
          </a:lstStyle>
          <a:p>
            <a:pPr lvl="0"/>
            <a:r>
              <a:rPr lang="en-US" dirty="0"/>
              <a:t>For a big pull out quote </a:t>
            </a:r>
            <a:br>
              <a:rPr lang="en-US" dirty="0"/>
            </a:br>
            <a:r>
              <a:rPr lang="en-US" dirty="0"/>
              <a:t>or statement</a:t>
            </a:r>
            <a:endParaRPr lang="en-GB" dirty="0"/>
          </a:p>
        </p:txBody>
      </p:sp>
      <p:pic>
        <p:nvPicPr>
          <p:cNvPr id="2" name="Picture 1" descr="A black background with a black square&#10;&#10;Description automatically generated with medium confidence">
            <a:extLst>
              <a:ext uri="{FF2B5EF4-FFF2-40B4-BE49-F238E27FC236}">
                <a16:creationId xmlns:a16="http://schemas.microsoft.com/office/drawing/2014/main" id="{000C8DA8-4A17-B73B-B497-A87EA19EF258}"/>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7500194" y="4664692"/>
            <a:ext cx="1643806" cy="478808"/>
          </a:xfrm>
          <a:prstGeom prst="rect">
            <a:avLst/>
          </a:prstGeom>
        </p:spPr>
      </p:pic>
    </p:spTree>
    <p:extLst>
      <p:ext uri="{BB962C8B-B14F-4D97-AF65-F5344CB8AC3E}">
        <p14:creationId xmlns:p14="http://schemas.microsoft.com/office/powerpoint/2010/main" val="33635240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hank You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246F483-F1DF-5A4B-91A0-EF6670B93272}"/>
              </a:ext>
            </a:extLst>
          </p:cNvPr>
          <p:cNvSpPr/>
          <p:nvPr userDrawn="1"/>
        </p:nvSpPr>
        <p:spPr>
          <a:xfrm>
            <a:off x="0" y="0"/>
            <a:ext cx="9144000" cy="5143500"/>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sz="quarter" idx="10"/>
          </p:nvPr>
        </p:nvSpPr>
        <p:spPr>
          <a:xfrm>
            <a:off x="0" y="-1"/>
            <a:ext cx="9144000" cy="5143501"/>
          </a:xfrm>
          <a:prstGeom prst="rect">
            <a:avLst/>
          </a:prstGeom>
        </p:spPr>
        <p:txBody>
          <a:bodyPr anchor="ctr"/>
          <a:lstStyle>
            <a:lvl1pPr marL="0" indent="0" algn="ctr">
              <a:buNone/>
              <a:defRPr b="1"/>
            </a:lvl1pPr>
          </a:lstStyle>
          <a:p>
            <a:r>
              <a:rPr lang="en-GB"/>
              <a:t>Click icon to add picture</a:t>
            </a:r>
          </a:p>
        </p:txBody>
      </p:sp>
      <p:sp>
        <p:nvSpPr>
          <p:cNvPr id="12" name="Title 1">
            <a:extLst>
              <a:ext uri="{FF2B5EF4-FFF2-40B4-BE49-F238E27FC236}">
                <a16:creationId xmlns:a16="http://schemas.microsoft.com/office/drawing/2014/main" id="{277A61DB-149D-2F42-9B7A-46339FC97A18}"/>
              </a:ext>
            </a:extLst>
          </p:cNvPr>
          <p:cNvSpPr>
            <a:spLocks noGrp="1"/>
          </p:cNvSpPr>
          <p:nvPr>
            <p:ph type="title" hasCustomPrompt="1"/>
          </p:nvPr>
        </p:nvSpPr>
        <p:spPr>
          <a:xfrm>
            <a:off x="599648" y="605481"/>
            <a:ext cx="4943902" cy="3737919"/>
          </a:xfrm>
          <a:prstGeom prst="rect">
            <a:avLst/>
          </a:prstGeom>
          <a:noFill/>
        </p:spPr>
        <p:txBody>
          <a:bodyPr lIns="0" tIns="0" rIns="0" bIns="0" anchor="ctr" anchorCtr="0"/>
          <a:lstStyle>
            <a:lvl1pPr>
              <a:defRPr sz="5400" b="1" i="0" baseline="0">
                <a:solidFill>
                  <a:schemeClr val="bg1"/>
                </a:solidFill>
                <a:latin typeface="ITC Franklin Gothic Std Book" panose="020B0504030503020204" pitchFamily="34" charset="77"/>
              </a:defRPr>
            </a:lvl1pPr>
          </a:lstStyle>
          <a:p>
            <a:pPr lvl="0"/>
            <a:r>
              <a:rPr lang="en-US" dirty="0"/>
              <a:t>Section header</a:t>
            </a:r>
            <a:endParaRPr lang="en-GB" dirty="0"/>
          </a:p>
        </p:txBody>
      </p:sp>
      <p:pic>
        <p:nvPicPr>
          <p:cNvPr id="2" name="Picture 1" descr="A black background with a black square&#10;&#10;Description automatically generated with medium confidence">
            <a:extLst>
              <a:ext uri="{FF2B5EF4-FFF2-40B4-BE49-F238E27FC236}">
                <a16:creationId xmlns:a16="http://schemas.microsoft.com/office/drawing/2014/main" id="{6C28081F-90D4-F7F2-DDC5-584C30CFCFF5}"/>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500194" y="4664692"/>
            <a:ext cx="1643806" cy="478808"/>
          </a:xfrm>
          <a:prstGeom prst="rect">
            <a:avLst/>
          </a:prstGeom>
        </p:spPr>
      </p:pic>
    </p:spTree>
    <p:extLst>
      <p:ext uri="{BB962C8B-B14F-4D97-AF65-F5344CB8AC3E}">
        <p14:creationId xmlns:p14="http://schemas.microsoft.com/office/powerpoint/2010/main" val="519505725"/>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hank You Slide">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77A61DB-149D-2F42-9B7A-46339FC97A18}"/>
              </a:ext>
            </a:extLst>
          </p:cNvPr>
          <p:cNvSpPr>
            <a:spLocks noGrp="1"/>
          </p:cNvSpPr>
          <p:nvPr>
            <p:ph type="title" hasCustomPrompt="1"/>
          </p:nvPr>
        </p:nvSpPr>
        <p:spPr>
          <a:xfrm>
            <a:off x="386246" y="605482"/>
            <a:ext cx="5157304" cy="3499794"/>
          </a:xfrm>
          <a:prstGeom prst="rect">
            <a:avLst/>
          </a:prstGeom>
          <a:noFill/>
        </p:spPr>
        <p:txBody>
          <a:bodyPr lIns="0" tIns="0" rIns="0" bIns="0" anchor="ctr"/>
          <a:lstStyle>
            <a:lvl1pPr>
              <a:defRPr sz="5400" b="1" i="0" baseline="0">
                <a:solidFill>
                  <a:schemeClr val="bg1"/>
                </a:solidFill>
                <a:latin typeface="ITC Franklin Gothic Std Book" panose="020B0504030503020204" pitchFamily="34" charset="77"/>
              </a:defRPr>
            </a:lvl1pPr>
          </a:lstStyle>
          <a:p>
            <a:pPr lvl="0"/>
            <a:r>
              <a:rPr lang="en-US" dirty="0"/>
              <a:t>Section header</a:t>
            </a:r>
            <a:endParaRPr lang="en-GB" dirty="0"/>
          </a:p>
        </p:txBody>
      </p:sp>
      <p:pic>
        <p:nvPicPr>
          <p:cNvPr id="2" name="Picture 1" descr="A black background with a black square&#10;&#10;Description automatically generated with medium confidence">
            <a:extLst>
              <a:ext uri="{FF2B5EF4-FFF2-40B4-BE49-F238E27FC236}">
                <a16:creationId xmlns:a16="http://schemas.microsoft.com/office/drawing/2014/main" id="{7D4E52D1-5DFC-293C-6158-6AF40ACF4270}"/>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500194" y="4664692"/>
            <a:ext cx="1643806" cy="478808"/>
          </a:xfrm>
          <a:prstGeom prst="rect">
            <a:avLst/>
          </a:prstGeom>
        </p:spPr>
      </p:pic>
    </p:spTree>
    <p:extLst>
      <p:ext uri="{BB962C8B-B14F-4D97-AF65-F5344CB8AC3E}">
        <p14:creationId xmlns:p14="http://schemas.microsoft.com/office/powerpoint/2010/main" val="2298201863"/>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Variable Content Slide">
    <p:spTree>
      <p:nvGrpSpPr>
        <p:cNvPr id="1" name=""/>
        <p:cNvGrpSpPr/>
        <p:nvPr/>
      </p:nvGrpSpPr>
      <p:grpSpPr>
        <a:xfrm>
          <a:off x="0" y="0"/>
          <a:ext cx="0" cy="0"/>
          <a:chOff x="0" y="0"/>
          <a:chExt cx="0" cy="0"/>
        </a:xfrm>
      </p:grpSpPr>
      <p:sp>
        <p:nvSpPr>
          <p:cNvPr id="4" name="Picture Placeholder 3"/>
          <p:cNvSpPr>
            <a:spLocks noGrp="1"/>
          </p:cNvSpPr>
          <p:nvPr>
            <p:ph type="pic" sz="quarter" idx="16"/>
          </p:nvPr>
        </p:nvSpPr>
        <p:spPr>
          <a:xfrm>
            <a:off x="0" y="0"/>
            <a:ext cx="9144000" cy="4571999"/>
          </a:xfrm>
          <a:prstGeom prst="rect">
            <a:avLst/>
          </a:prstGeom>
          <a:solidFill>
            <a:schemeClr val="bg1">
              <a:lumMod val="95000"/>
            </a:schemeClr>
          </a:solidFill>
        </p:spPr>
        <p:txBody>
          <a:bodyPr anchor="ctr"/>
          <a:lstStyle>
            <a:lvl1pPr algn="ctr">
              <a:defRPr/>
            </a:lvl1pPr>
          </a:lstStyle>
          <a:p>
            <a:r>
              <a:rPr lang="en-GB"/>
              <a:t>Click icon to add picture</a:t>
            </a:r>
          </a:p>
        </p:txBody>
      </p:sp>
      <p:sp>
        <p:nvSpPr>
          <p:cNvPr id="5" name="Title 1">
            <a:extLst>
              <a:ext uri="{FF2B5EF4-FFF2-40B4-BE49-F238E27FC236}">
                <a16:creationId xmlns:a16="http://schemas.microsoft.com/office/drawing/2014/main" id="{277A61DB-149D-2F42-9B7A-46339FC97A18}"/>
              </a:ext>
            </a:extLst>
          </p:cNvPr>
          <p:cNvSpPr>
            <a:spLocks noGrp="1"/>
          </p:cNvSpPr>
          <p:nvPr>
            <p:ph type="title" hasCustomPrompt="1"/>
          </p:nvPr>
        </p:nvSpPr>
        <p:spPr>
          <a:xfrm>
            <a:off x="599648" y="673227"/>
            <a:ext cx="7338609" cy="3245224"/>
          </a:xfrm>
          <a:prstGeom prst="rect">
            <a:avLst/>
          </a:prstGeom>
          <a:noFill/>
        </p:spPr>
        <p:txBody>
          <a:bodyPr lIns="0" tIns="0" rIns="0" bIns="0" anchor="ctr"/>
          <a:lstStyle>
            <a:lvl1pPr>
              <a:defRPr sz="4400" b="1" i="0" baseline="0">
                <a:solidFill>
                  <a:schemeClr val="tx1"/>
                </a:solidFill>
                <a:latin typeface="ITC Franklin Gothic Std Book" panose="020B0504030503020204" pitchFamily="34" charset="77"/>
              </a:defRPr>
            </a:lvl1pPr>
          </a:lstStyle>
          <a:p>
            <a:pPr lvl="0"/>
            <a:r>
              <a:rPr lang="en-US" dirty="0"/>
              <a:t>For a big pull out quote </a:t>
            </a:r>
            <a:br>
              <a:rPr lang="en-US" dirty="0"/>
            </a:br>
            <a:r>
              <a:rPr lang="en-US" dirty="0"/>
              <a:t>or statement – Add an </a:t>
            </a:r>
            <a:br>
              <a:rPr lang="en-US" dirty="0"/>
            </a:br>
            <a:r>
              <a:rPr lang="en-US" dirty="0"/>
              <a:t>image in the back</a:t>
            </a:r>
            <a:endParaRPr lang="en-GB" dirty="0"/>
          </a:p>
        </p:txBody>
      </p:sp>
      <p:pic>
        <p:nvPicPr>
          <p:cNvPr id="3" name="Picture 2" descr="A black background with a black square&#10;&#10;Description automatically generated with medium confidence">
            <a:extLst>
              <a:ext uri="{FF2B5EF4-FFF2-40B4-BE49-F238E27FC236}">
                <a16:creationId xmlns:a16="http://schemas.microsoft.com/office/drawing/2014/main" id="{F250B8E8-D09C-8ADC-E98F-8680735150D5}"/>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7500194" y="4664692"/>
            <a:ext cx="1643806" cy="478808"/>
          </a:xfrm>
          <a:prstGeom prst="rect">
            <a:avLst/>
          </a:prstGeom>
        </p:spPr>
      </p:pic>
    </p:spTree>
    <p:extLst>
      <p:ext uri="{BB962C8B-B14F-4D97-AF65-F5344CB8AC3E}">
        <p14:creationId xmlns:p14="http://schemas.microsoft.com/office/powerpoint/2010/main" val="2914736407"/>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hank You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246F483-F1DF-5A4B-91A0-EF6670B93272}"/>
              </a:ext>
            </a:extLst>
          </p:cNvPr>
          <p:cNvSpPr/>
          <p:nvPr userDrawn="1"/>
        </p:nvSpPr>
        <p:spPr>
          <a:xfrm>
            <a:off x="0" y="0"/>
            <a:ext cx="9144000" cy="4571999"/>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sz="quarter" idx="10"/>
          </p:nvPr>
        </p:nvSpPr>
        <p:spPr>
          <a:xfrm>
            <a:off x="0" y="-1"/>
            <a:ext cx="9144000" cy="4571999"/>
          </a:xfrm>
          <a:prstGeom prst="rect">
            <a:avLst/>
          </a:prstGeom>
        </p:spPr>
        <p:txBody>
          <a:bodyPr anchor="ctr"/>
          <a:lstStyle>
            <a:lvl1pPr marL="0" indent="0" algn="ctr">
              <a:buNone/>
              <a:defRPr b="1"/>
            </a:lvl1pPr>
          </a:lstStyle>
          <a:p>
            <a:r>
              <a:rPr lang="en-GB"/>
              <a:t>Click icon to add picture</a:t>
            </a:r>
          </a:p>
        </p:txBody>
      </p:sp>
      <p:sp>
        <p:nvSpPr>
          <p:cNvPr id="12" name="Title 1">
            <a:extLst>
              <a:ext uri="{FF2B5EF4-FFF2-40B4-BE49-F238E27FC236}">
                <a16:creationId xmlns:a16="http://schemas.microsoft.com/office/drawing/2014/main" id="{277A61DB-149D-2F42-9B7A-46339FC97A18}"/>
              </a:ext>
            </a:extLst>
          </p:cNvPr>
          <p:cNvSpPr>
            <a:spLocks noGrp="1"/>
          </p:cNvSpPr>
          <p:nvPr>
            <p:ph type="title" hasCustomPrompt="1"/>
          </p:nvPr>
        </p:nvSpPr>
        <p:spPr>
          <a:xfrm>
            <a:off x="386247" y="762000"/>
            <a:ext cx="5157303" cy="3245224"/>
          </a:xfrm>
          <a:prstGeom prst="rect">
            <a:avLst/>
          </a:prstGeom>
          <a:noFill/>
        </p:spPr>
        <p:txBody>
          <a:bodyPr lIns="0" tIns="0" rIns="0" bIns="0" anchor="ctr" anchorCtr="0"/>
          <a:lstStyle>
            <a:lvl1pPr>
              <a:defRPr sz="4400" b="1" i="0" baseline="0">
                <a:solidFill>
                  <a:schemeClr val="bg1"/>
                </a:solidFill>
                <a:latin typeface="ITC Franklin Gothic Std Book" panose="020B0504030503020204" pitchFamily="34" charset="77"/>
              </a:defRPr>
            </a:lvl1pPr>
          </a:lstStyle>
          <a:p>
            <a:pPr lvl="0"/>
            <a:r>
              <a:rPr lang="en-US" dirty="0"/>
              <a:t>Section header</a:t>
            </a:r>
            <a:endParaRPr lang="en-GB" dirty="0"/>
          </a:p>
        </p:txBody>
      </p:sp>
      <p:pic>
        <p:nvPicPr>
          <p:cNvPr id="4" name="Picture 3" descr="A black background with a black square&#10;&#10;Description automatically generated with medium confidence">
            <a:extLst>
              <a:ext uri="{FF2B5EF4-FFF2-40B4-BE49-F238E27FC236}">
                <a16:creationId xmlns:a16="http://schemas.microsoft.com/office/drawing/2014/main" id="{249453AB-D185-C3D8-94C1-8A0F48358374}"/>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7500194" y="4664692"/>
            <a:ext cx="1643806" cy="478808"/>
          </a:xfrm>
          <a:prstGeom prst="rect">
            <a:avLst/>
          </a:prstGeom>
        </p:spPr>
      </p:pic>
    </p:spTree>
    <p:extLst>
      <p:ext uri="{BB962C8B-B14F-4D97-AF65-F5344CB8AC3E}">
        <p14:creationId xmlns:p14="http://schemas.microsoft.com/office/powerpoint/2010/main" val="3013010737"/>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hank You Slide">
    <p:spTree>
      <p:nvGrpSpPr>
        <p:cNvPr id="1" name=""/>
        <p:cNvGrpSpPr/>
        <p:nvPr/>
      </p:nvGrpSpPr>
      <p:grpSpPr>
        <a:xfrm>
          <a:off x="0" y="0"/>
          <a:ext cx="0" cy="0"/>
          <a:chOff x="0" y="0"/>
          <a:chExt cx="0" cy="0"/>
        </a:xfrm>
      </p:grpSpPr>
      <p:pic>
        <p:nvPicPr>
          <p:cNvPr id="4" name="Picture 3" descr="A black background with yellow shapes&#10;&#10;AI-generated content may be incorrect.">
            <a:extLst>
              <a:ext uri="{FF2B5EF4-FFF2-40B4-BE49-F238E27FC236}">
                <a16:creationId xmlns:a16="http://schemas.microsoft.com/office/drawing/2014/main" id="{744E31FC-24F3-4D49-E153-02379952C8E5}"/>
              </a:ext>
            </a:extLst>
          </p:cNvPr>
          <p:cNvPicPr>
            <a:picLocks noChangeAspect="1"/>
          </p:cNvPicPr>
          <p:nvPr userDrawn="1"/>
        </p:nvPicPr>
        <p:blipFill>
          <a:blip r:embed="rId2">
            <a:extLst>
              <a:ext uri="{28A0092B-C50C-407E-A947-70E740481C1C}">
                <a14:useLocalDpi xmlns:a14="http://schemas.microsoft.com/office/drawing/2010/main" val="0"/>
              </a:ext>
            </a:extLst>
          </a:blip>
          <a:srcRect b="37881"/>
          <a:stretch/>
        </p:blipFill>
        <p:spPr>
          <a:xfrm>
            <a:off x="0" y="-1"/>
            <a:ext cx="9144000" cy="4260113"/>
          </a:xfrm>
          <a:prstGeom prst="rect">
            <a:avLst/>
          </a:prstGeom>
        </p:spPr>
      </p:pic>
      <p:sp>
        <p:nvSpPr>
          <p:cNvPr id="9" name="Title 1">
            <a:extLst>
              <a:ext uri="{FF2B5EF4-FFF2-40B4-BE49-F238E27FC236}">
                <a16:creationId xmlns:a16="http://schemas.microsoft.com/office/drawing/2014/main" id="{D71E1548-A9C0-A643-AC61-7832C56C8F92}"/>
              </a:ext>
            </a:extLst>
          </p:cNvPr>
          <p:cNvSpPr>
            <a:spLocks noGrp="1"/>
          </p:cNvSpPr>
          <p:nvPr>
            <p:ph type="ctrTitle" hasCustomPrompt="1"/>
          </p:nvPr>
        </p:nvSpPr>
        <p:spPr>
          <a:xfrm>
            <a:off x="618854" y="1828800"/>
            <a:ext cx="3953146" cy="897148"/>
          </a:xfrm>
          <a:prstGeom prst="rect">
            <a:avLst/>
          </a:prstGeom>
          <a:solidFill>
            <a:schemeClr val="bg1"/>
          </a:solidFill>
        </p:spPr>
        <p:txBody>
          <a:bodyPr lIns="0" tIns="0" rIns="0" bIns="0" anchor="ctr">
            <a:noAutofit/>
          </a:bodyPr>
          <a:lstStyle>
            <a:lvl1pPr algn="l">
              <a:lnSpc>
                <a:spcPct val="100000"/>
              </a:lnSpc>
              <a:defRPr sz="4800" b="1" i="0" baseline="0">
                <a:solidFill>
                  <a:schemeClr val="tx1"/>
                </a:solidFill>
                <a:latin typeface="ITC Franklin Gothic Std Book" panose="020B0504030503020204" pitchFamily="34" charset="77"/>
                <a:cs typeface="Calibri"/>
              </a:defRPr>
            </a:lvl1pPr>
          </a:lstStyle>
          <a:p>
            <a:r>
              <a:rPr lang="en-GB" dirty="0"/>
              <a:t> Thank you</a:t>
            </a:r>
          </a:p>
        </p:txBody>
      </p:sp>
      <p:sp>
        <p:nvSpPr>
          <p:cNvPr id="14" name="TextBox 13">
            <a:extLst>
              <a:ext uri="{FF2B5EF4-FFF2-40B4-BE49-F238E27FC236}">
                <a16:creationId xmlns:a16="http://schemas.microsoft.com/office/drawing/2014/main" id="{38A5187C-21EA-C54C-B7DE-7C432F216AD1}"/>
              </a:ext>
            </a:extLst>
          </p:cNvPr>
          <p:cNvSpPr txBox="1"/>
          <p:nvPr userDrawn="1"/>
        </p:nvSpPr>
        <p:spPr>
          <a:xfrm>
            <a:off x="386625" y="4543114"/>
            <a:ext cx="1651001" cy="207749"/>
          </a:xfrm>
          <a:prstGeom prst="rect">
            <a:avLst/>
          </a:prstGeom>
          <a:noFill/>
        </p:spPr>
        <p:txBody>
          <a:bodyPr wrap="square" lIns="0" tIns="0" rIns="0" bIns="0" rtlCol="0">
            <a:noAutofit/>
          </a:bodyPr>
          <a:lstStyle/>
          <a:p>
            <a:pPr lvl="0" algn="l"/>
            <a:r>
              <a:rPr lang="en-GB" sz="1400" b="0" i="1" kern="1200" baseline="0" dirty="0">
                <a:solidFill>
                  <a:schemeClr val="tx1"/>
                </a:solidFill>
                <a:effectLst/>
                <a:latin typeface="ITC Franklin Gothic Std Book" panose="020B0504030503020204" pitchFamily="34" charset="77"/>
                <a:ea typeface="+mn-ea"/>
                <a:cs typeface="+mn-cs"/>
              </a:rPr>
              <a:t>@</a:t>
            </a:r>
            <a:endParaRPr lang="en-GB" sz="1400" b="0" i="1" baseline="0" dirty="0">
              <a:solidFill>
                <a:schemeClr val="tx1"/>
              </a:solidFill>
              <a:latin typeface="ITC Franklin Gothic Std Book" panose="020B0504030503020204" pitchFamily="34" charset="77"/>
            </a:endParaRPr>
          </a:p>
        </p:txBody>
      </p:sp>
      <p:sp>
        <p:nvSpPr>
          <p:cNvPr id="15" name="TextBox 14">
            <a:extLst>
              <a:ext uri="{FF2B5EF4-FFF2-40B4-BE49-F238E27FC236}">
                <a16:creationId xmlns:a16="http://schemas.microsoft.com/office/drawing/2014/main" id="{CA3DA801-CD4A-5042-9EBF-5D7B42113252}"/>
              </a:ext>
            </a:extLst>
          </p:cNvPr>
          <p:cNvSpPr txBox="1"/>
          <p:nvPr userDrawn="1"/>
        </p:nvSpPr>
        <p:spPr>
          <a:xfrm>
            <a:off x="386625" y="4764748"/>
            <a:ext cx="2736850" cy="207749"/>
          </a:xfrm>
          <a:prstGeom prst="rect">
            <a:avLst/>
          </a:prstGeom>
          <a:noFill/>
        </p:spPr>
        <p:txBody>
          <a:bodyPr wrap="square" lIns="0" tIns="0" rIns="0" bIns="0" rtlCol="0">
            <a:no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400" b="1" i="0" baseline="0" dirty="0">
                <a:solidFill>
                  <a:schemeClr val="tx1"/>
                </a:solidFill>
                <a:latin typeface="ITC Franklin Gothic Std Book" panose="020B0504030503020204" pitchFamily="34" charset="77"/>
              </a:rPr>
              <a:t>iop.org</a:t>
            </a:r>
            <a:endParaRPr lang="en-GB" sz="1400" b="1" i="0" baseline="0" dirty="0">
              <a:solidFill>
                <a:schemeClr val="tx1"/>
              </a:solidFill>
              <a:latin typeface="ITC Franklin Gothic Std Book" panose="020B0504030503020204" pitchFamily="34" charset="77"/>
            </a:endParaRPr>
          </a:p>
        </p:txBody>
      </p:sp>
      <p:pic>
        <p:nvPicPr>
          <p:cNvPr id="7" name="Picture 6" descr="A black background with a black square&#10;&#10;Description automatically generated with medium confidence">
            <a:extLst>
              <a:ext uri="{FF2B5EF4-FFF2-40B4-BE49-F238E27FC236}">
                <a16:creationId xmlns:a16="http://schemas.microsoft.com/office/drawing/2014/main" id="{9E73CC33-24C7-7E47-E774-D4BD109E1AFE}"/>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7500194" y="4664692"/>
            <a:ext cx="1643806" cy="478808"/>
          </a:xfrm>
          <a:prstGeom prst="rect">
            <a:avLst/>
          </a:prstGeom>
        </p:spPr>
      </p:pic>
    </p:spTree>
    <p:extLst>
      <p:ext uri="{BB962C8B-B14F-4D97-AF65-F5344CB8AC3E}">
        <p14:creationId xmlns:p14="http://schemas.microsoft.com/office/powerpoint/2010/main" val="270250990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General)">
    <p:spTree>
      <p:nvGrpSpPr>
        <p:cNvPr id="1" name=""/>
        <p:cNvGrpSpPr/>
        <p:nvPr/>
      </p:nvGrpSpPr>
      <p:grpSpPr>
        <a:xfrm>
          <a:off x="0" y="0"/>
          <a:ext cx="0" cy="0"/>
          <a:chOff x="0" y="0"/>
          <a:chExt cx="0" cy="0"/>
        </a:xfrm>
      </p:grpSpPr>
      <p:pic>
        <p:nvPicPr>
          <p:cNvPr id="4" name="Picture 3" descr="A black background with yellow shapes&#10;&#10;AI-generated content may be incorrect.">
            <a:extLst>
              <a:ext uri="{FF2B5EF4-FFF2-40B4-BE49-F238E27FC236}">
                <a16:creationId xmlns:a16="http://schemas.microsoft.com/office/drawing/2014/main" id="{AFEA12AE-846A-2010-EB62-189D40DC0885}"/>
              </a:ext>
            </a:extLst>
          </p:cNvPr>
          <p:cNvPicPr>
            <a:picLocks noChangeAspect="1"/>
          </p:cNvPicPr>
          <p:nvPr userDrawn="1"/>
        </p:nvPicPr>
        <p:blipFill>
          <a:blip r:embed="rId2">
            <a:extLst>
              <a:ext uri="{28A0092B-C50C-407E-A947-70E740481C1C}">
                <a14:useLocalDpi xmlns:a14="http://schemas.microsoft.com/office/drawing/2010/main" val="0"/>
              </a:ext>
            </a:extLst>
          </a:blip>
          <a:srcRect b="25000"/>
          <a:stretch/>
        </p:blipFill>
        <p:spPr>
          <a:xfrm>
            <a:off x="0" y="-1"/>
            <a:ext cx="9144000" cy="5143501"/>
          </a:xfrm>
          <a:prstGeom prst="rect">
            <a:avLst/>
          </a:prstGeom>
        </p:spPr>
      </p:pic>
      <p:grpSp>
        <p:nvGrpSpPr>
          <p:cNvPr id="16" name="Group 15">
            <a:extLst>
              <a:ext uri="{FF2B5EF4-FFF2-40B4-BE49-F238E27FC236}">
                <a16:creationId xmlns:a16="http://schemas.microsoft.com/office/drawing/2014/main" id="{C9AB86DE-600F-65E8-B804-40B4D88FCDC4}"/>
              </a:ext>
            </a:extLst>
          </p:cNvPr>
          <p:cNvGrpSpPr/>
          <p:nvPr userDrawn="1"/>
        </p:nvGrpSpPr>
        <p:grpSpPr>
          <a:xfrm>
            <a:off x="678543" y="623679"/>
            <a:ext cx="7786913" cy="3896139"/>
            <a:chOff x="2176364" y="1003435"/>
            <a:chExt cx="6221314" cy="3112799"/>
          </a:xfrm>
        </p:grpSpPr>
        <p:sp>
          <p:nvSpPr>
            <p:cNvPr id="15" name="Rectangle 14">
              <a:extLst>
                <a:ext uri="{FF2B5EF4-FFF2-40B4-BE49-F238E27FC236}">
                  <a16:creationId xmlns:a16="http://schemas.microsoft.com/office/drawing/2014/main" id="{7109627B-4690-62BF-4969-1BEB34B7F27F}"/>
                </a:ext>
              </a:extLst>
            </p:cNvPr>
            <p:cNvSpPr/>
            <p:nvPr userDrawn="1"/>
          </p:nvSpPr>
          <p:spPr>
            <a:xfrm>
              <a:off x="2176364" y="1003435"/>
              <a:ext cx="6221314" cy="3112799"/>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ITC Franklin Gothic Std Book" panose="020B0504030503020204" pitchFamily="34" charset="77"/>
              </a:endParaRPr>
            </a:p>
          </p:txBody>
        </p:sp>
        <p:pic>
          <p:nvPicPr>
            <p:cNvPr id="7" name="Picture 6" descr="A yellow and black sign&#10;&#10;AI-generated content may be incorrect.">
              <a:extLst>
                <a:ext uri="{FF2B5EF4-FFF2-40B4-BE49-F238E27FC236}">
                  <a16:creationId xmlns:a16="http://schemas.microsoft.com/office/drawing/2014/main" id="{6ECCC978-4130-07E6-5B4F-0866EA2FF45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73594" y="1507717"/>
              <a:ext cx="4226855" cy="1537882"/>
            </a:xfrm>
            <a:prstGeom prst="rect">
              <a:avLst/>
            </a:prstGeom>
          </p:spPr>
        </p:pic>
      </p:grpSp>
      <p:sp>
        <p:nvSpPr>
          <p:cNvPr id="3" name="Rounded Rectangle 2">
            <a:extLst>
              <a:ext uri="{FF2B5EF4-FFF2-40B4-BE49-F238E27FC236}">
                <a16:creationId xmlns:a16="http://schemas.microsoft.com/office/drawing/2014/main" id="{B71BDE58-6554-0831-3C71-018042454AFD}"/>
              </a:ext>
            </a:extLst>
          </p:cNvPr>
          <p:cNvSpPr/>
          <p:nvPr userDrawn="1"/>
        </p:nvSpPr>
        <p:spPr>
          <a:xfrm>
            <a:off x="3142343" y="3512457"/>
            <a:ext cx="2670628" cy="37617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ITC Franklin Gothic Std Book" panose="020B0504030503020204" pitchFamily="34" charset="77"/>
            </a:endParaRPr>
          </a:p>
        </p:txBody>
      </p:sp>
      <p:sp>
        <p:nvSpPr>
          <p:cNvPr id="2" name="TextBox 1">
            <a:extLst>
              <a:ext uri="{FF2B5EF4-FFF2-40B4-BE49-F238E27FC236}">
                <a16:creationId xmlns:a16="http://schemas.microsoft.com/office/drawing/2014/main" id="{6F75151F-4EDA-41EA-C5F1-ED09A33F5584}"/>
              </a:ext>
            </a:extLst>
          </p:cNvPr>
          <p:cNvSpPr txBox="1"/>
          <p:nvPr userDrawn="1"/>
        </p:nvSpPr>
        <p:spPr>
          <a:xfrm>
            <a:off x="2205228" y="3539881"/>
            <a:ext cx="4581144" cy="369332"/>
          </a:xfrm>
          <a:prstGeom prst="rect">
            <a:avLst/>
          </a:prstGeom>
          <a:noFill/>
        </p:spPr>
        <p:txBody>
          <a:bodyPr wrap="square">
            <a:spAutoFit/>
          </a:bodyPr>
          <a:lstStyle/>
          <a:p>
            <a:pPr algn="ctr"/>
            <a:r>
              <a:rPr lang="en-GB" sz="1800" b="1" dirty="0">
                <a:latin typeface="ITC Franklin Gothic Std Book" panose="020B0504030503020204" pitchFamily="34" charset="77"/>
              </a:rPr>
              <a:t>See physics differently</a:t>
            </a:r>
            <a:endParaRPr lang="en-US" sz="1800" b="1" dirty="0">
              <a:latin typeface="ITC Franklin Gothic Std Book" panose="020B0504030503020204" pitchFamily="34" charset="77"/>
            </a:endParaRPr>
          </a:p>
        </p:txBody>
      </p:sp>
    </p:spTree>
    <p:extLst>
      <p:ext uri="{BB962C8B-B14F-4D97-AF65-F5344CB8AC3E}">
        <p14:creationId xmlns:p14="http://schemas.microsoft.com/office/powerpoint/2010/main" val="4089987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General)">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34F1C24-1768-FA4B-AB47-5FDCC9F157D8}"/>
              </a:ext>
            </a:extLst>
          </p:cNvPr>
          <p:cNvSpPr>
            <a:spLocks noGrp="1"/>
          </p:cNvSpPr>
          <p:nvPr>
            <p:ph type="ctrTitle"/>
          </p:nvPr>
        </p:nvSpPr>
        <p:spPr>
          <a:xfrm>
            <a:off x="536357" y="1867939"/>
            <a:ext cx="4466795" cy="1773382"/>
          </a:xfrm>
          <a:prstGeom prst="rect">
            <a:avLst/>
          </a:prstGeom>
        </p:spPr>
        <p:txBody>
          <a:bodyPr lIns="0" tIns="0" rIns="0" bIns="0" anchor="t">
            <a:noAutofit/>
          </a:bodyPr>
          <a:lstStyle>
            <a:lvl1pPr algn="l">
              <a:lnSpc>
                <a:spcPct val="100000"/>
              </a:lnSpc>
              <a:defRPr sz="3600" b="1" i="0" baseline="0">
                <a:solidFill>
                  <a:schemeClr val="tx1"/>
                </a:solidFill>
                <a:latin typeface="ITC Franklin Gothic Std Book" panose="020B0504030503020204" pitchFamily="34" charset="77"/>
                <a:cs typeface="Calibri"/>
              </a:defRPr>
            </a:lvl1pPr>
          </a:lstStyle>
          <a:p>
            <a:r>
              <a:rPr lang="en-GB" dirty="0"/>
              <a:t>Click to edit Master title style</a:t>
            </a:r>
          </a:p>
        </p:txBody>
      </p:sp>
      <p:pic>
        <p:nvPicPr>
          <p:cNvPr id="3" name="Picture 2" descr="A yellow sign with black text&#10;&#10;AI-generated content may be incorrect.">
            <a:extLst>
              <a:ext uri="{FF2B5EF4-FFF2-40B4-BE49-F238E27FC236}">
                <a16:creationId xmlns:a16="http://schemas.microsoft.com/office/drawing/2014/main" id="{961DAF1E-6278-FD06-E9BE-002228CD00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8430" y="1008380"/>
            <a:ext cx="2173181" cy="590227"/>
          </a:xfrm>
          <a:prstGeom prst="rect">
            <a:avLst/>
          </a:prstGeom>
        </p:spPr>
      </p:pic>
      <p:pic>
        <p:nvPicPr>
          <p:cNvPr id="5" name="Picture 4" descr="A black background with a black square&#10;&#10;AI-generated content may be incorrect.">
            <a:extLst>
              <a:ext uri="{FF2B5EF4-FFF2-40B4-BE49-F238E27FC236}">
                <a16:creationId xmlns:a16="http://schemas.microsoft.com/office/drawing/2014/main" id="{AEF80DC9-99A8-97E6-EE18-0D3D2B6CFEB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77230" y="4407408"/>
            <a:ext cx="2487852" cy="724662"/>
          </a:xfrm>
          <a:prstGeom prst="rect">
            <a:avLst/>
          </a:prstGeom>
        </p:spPr>
      </p:pic>
    </p:spTree>
    <p:extLst>
      <p:ext uri="{BB962C8B-B14F-4D97-AF65-F5344CB8AC3E}">
        <p14:creationId xmlns:p14="http://schemas.microsoft.com/office/powerpoint/2010/main" val="4238002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General)">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34F1C24-1768-FA4B-AB47-5FDCC9F157D8}"/>
              </a:ext>
            </a:extLst>
          </p:cNvPr>
          <p:cNvSpPr>
            <a:spLocks noGrp="1"/>
          </p:cNvSpPr>
          <p:nvPr>
            <p:ph type="ctrTitle"/>
          </p:nvPr>
        </p:nvSpPr>
        <p:spPr>
          <a:xfrm>
            <a:off x="536357" y="1867939"/>
            <a:ext cx="4466795" cy="1773382"/>
          </a:xfrm>
          <a:prstGeom prst="rect">
            <a:avLst/>
          </a:prstGeom>
        </p:spPr>
        <p:txBody>
          <a:bodyPr lIns="0" tIns="0" rIns="0" bIns="0" anchor="t">
            <a:noAutofit/>
          </a:bodyPr>
          <a:lstStyle>
            <a:lvl1pPr algn="l">
              <a:lnSpc>
                <a:spcPct val="100000"/>
              </a:lnSpc>
              <a:defRPr sz="3600" b="1" i="0" baseline="0">
                <a:solidFill>
                  <a:schemeClr val="tx1"/>
                </a:solidFill>
                <a:latin typeface="ITC Franklin Gothic Std Book" panose="020B0504030503020204" pitchFamily="34" charset="77"/>
                <a:cs typeface="Calibri"/>
              </a:defRPr>
            </a:lvl1pPr>
          </a:lstStyle>
          <a:p>
            <a:r>
              <a:rPr lang="en-GB" dirty="0"/>
              <a:t>Click to edit Master title style</a:t>
            </a:r>
          </a:p>
        </p:txBody>
      </p:sp>
    </p:spTree>
    <p:extLst>
      <p:ext uri="{BB962C8B-B14F-4D97-AF65-F5344CB8AC3E}">
        <p14:creationId xmlns:p14="http://schemas.microsoft.com/office/powerpoint/2010/main" val="569581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Variable Content Slide">
    <p:spTree>
      <p:nvGrpSpPr>
        <p:cNvPr id="1" name=""/>
        <p:cNvGrpSpPr/>
        <p:nvPr/>
      </p:nvGrpSpPr>
      <p:grpSpPr>
        <a:xfrm>
          <a:off x="0" y="0"/>
          <a:ext cx="0" cy="0"/>
          <a:chOff x="0" y="0"/>
          <a:chExt cx="0" cy="0"/>
        </a:xfrm>
      </p:grpSpPr>
      <p:sp>
        <p:nvSpPr>
          <p:cNvPr id="10" name="Content Placeholder 6">
            <a:extLst>
              <a:ext uri="{FF2B5EF4-FFF2-40B4-BE49-F238E27FC236}">
                <a16:creationId xmlns:a16="http://schemas.microsoft.com/office/drawing/2014/main" id="{86C78AF7-68DC-3144-9C7A-91220A451481}"/>
              </a:ext>
            </a:extLst>
          </p:cNvPr>
          <p:cNvSpPr>
            <a:spLocks noGrp="1"/>
          </p:cNvSpPr>
          <p:nvPr>
            <p:ph sz="quarter" idx="15"/>
          </p:nvPr>
        </p:nvSpPr>
        <p:spPr>
          <a:xfrm>
            <a:off x="386246" y="1038896"/>
            <a:ext cx="8407225" cy="3335880"/>
          </a:xfrm>
          <a:prstGeom prst="rect">
            <a:avLst/>
          </a:prstGeom>
        </p:spPr>
        <p:txBody>
          <a:bodyPr lIns="0" tIns="0" rIns="0" bIns="0"/>
          <a:lstStyle>
            <a:lvl1pPr marL="0" indent="0">
              <a:lnSpc>
                <a:spcPct val="130000"/>
              </a:lnSpc>
              <a:buNone/>
              <a:defRPr sz="1600" b="0" i="0" baseline="0">
                <a:latin typeface="ITC Franklin Gothic Std Book" panose="020B0504030503020204" pitchFamily="34" charset="77"/>
              </a:defRPr>
            </a:lvl1pPr>
          </a:lstStyle>
          <a:p>
            <a:pPr lvl="0"/>
            <a:r>
              <a:rPr lang="en-GB" dirty="0"/>
              <a:t>Click to edit Master text styles</a:t>
            </a:r>
          </a:p>
        </p:txBody>
      </p:sp>
      <p:sp>
        <p:nvSpPr>
          <p:cNvPr id="5" name="Title 1">
            <a:extLst>
              <a:ext uri="{FF2B5EF4-FFF2-40B4-BE49-F238E27FC236}">
                <a16:creationId xmlns:a16="http://schemas.microsoft.com/office/drawing/2014/main" id="{277A61DB-149D-2F42-9B7A-46339FC97A18}"/>
              </a:ext>
            </a:extLst>
          </p:cNvPr>
          <p:cNvSpPr>
            <a:spLocks noGrp="1"/>
          </p:cNvSpPr>
          <p:nvPr>
            <p:ph type="title"/>
          </p:nvPr>
        </p:nvSpPr>
        <p:spPr>
          <a:xfrm>
            <a:off x="386246" y="371129"/>
            <a:ext cx="7297707" cy="408857"/>
          </a:xfrm>
          <a:prstGeom prst="rect">
            <a:avLst/>
          </a:prstGeom>
          <a:noFill/>
        </p:spPr>
        <p:txBody>
          <a:bodyPr lIns="0" tIns="0" rIns="0" bIns="0"/>
          <a:lstStyle>
            <a:lvl1pPr>
              <a:defRPr sz="2800" b="1" i="0" baseline="0">
                <a:solidFill>
                  <a:schemeClr val="tx1"/>
                </a:solidFill>
                <a:latin typeface="ITC Franklin Gothic Std Book" panose="020B0504030503020204" pitchFamily="34" charset="77"/>
              </a:defRPr>
            </a:lvl1pPr>
          </a:lstStyle>
          <a:p>
            <a:pPr lvl="0"/>
            <a:r>
              <a:rPr lang="en-GB" dirty="0"/>
              <a:t>Click to edit Master title style</a:t>
            </a:r>
          </a:p>
        </p:txBody>
      </p:sp>
      <p:pic>
        <p:nvPicPr>
          <p:cNvPr id="2" name="Picture 1" descr="A black background with a black square&#10;&#10;Description automatically generated with medium confidence">
            <a:extLst>
              <a:ext uri="{FF2B5EF4-FFF2-40B4-BE49-F238E27FC236}">
                <a16:creationId xmlns:a16="http://schemas.microsoft.com/office/drawing/2014/main" id="{CA42C927-D985-1054-8604-422C06870928}"/>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7500194" y="4664692"/>
            <a:ext cx="1643806" cy="478808"/>
          </a:xfrm>
          <a:prstGeom prst="rect">
            <a:avLst/>
          </a:prstGeom>
        </p:spPr>
      </p:pic>
    </p:spTree>
    <p:extLst>
      <p:ext uri="{BB962C8B-B14F-4D97-AF65-F5344CB8AC3E}">
        <p14:creationId xmlns:p14="http://schemas.microsoft.com/office/powerpoint/2010/main" val="248999954"/>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0_Variable Content Slide">
    <p:spTree>
      <p:nvGrpSpPr>
        <p:cNvPr id="1" name=""/>
        <p:cNvGrpSpPr/>
        <p:nvPr/>
      </p:nvGrpSpPr>
      <p:grpSpPr>
        <a:xfrm>
          <a:off x="0" y="0"/>
          <a:ext cx="0" cy="0"/>
          <a:chOff x="0" y="0"/>
          <a:chExt cx="0" cy="0"/>
        </a:xfrm>
      </p:grpSpPr>
      <p:sp>
        <p:nvSpPr>
          <p:cNvPr id="10" name="Content Placeholder 6">
            <a:extLst>
              <a:ext uri="{FF2B5EF4-FFF2-40B4-BE49-F238E27FC236}">
                <a16:creationId xmlns:a16="http://schemas.microsoft.com/office/drawing/2014/main" id="{86C78AF7-68DC-3144-9C7A-91220A451481}"/>
              </a:ext>
            </a:extLst>
          </p:cNvPr>
          <p:cNvSpPr>
            <a:spLocks noGrp="1"/>
          </p:cNvSpPr>
          <p:nvPr>
            <p:ph sz="quarter" idx="15"/>
          </p:nvPr>
        </p:nvSpPr>
        <p:spPr>
          <a:xfrm>
            <a:off x="386246" y="956440"/>
            <a:ext cx="8407225" cy="3418335"/>
          </a:xfrm>
          <a:prstGeom prst="rect">
            <a:avLst/>
          </a:prstGeom>
        </p:spPr>
        <p:txBody>
          <a:bodyPr lIns="0" tIns="0" rIns="0" bIns="0"/>
          <a:lstStyle>
            <a:lvl1pPr marL="0" indent="0">
              <a:lnSpc>
                <a:spcPct val="130000"/>
              </a:lnSpc>
              <a:buNone/>
              <a:defRPr sz="1200" b="0" i="0" baseline="0">
                <a:latin typeface="ITC Franklin Gothic Std Book" panose="020B0504030503020204" pitchFamily="34" charset="77"/>
              </a:defRPr>
            </a:lvl1pPr>
          </a:lstStyle>
          <a:p>
            <a:pPr lvl="0"/>
            <a:r>
              <a:rPr lang="en-GB" dirty="0"/>
              <a:t>Click to edit Master text styles</a:t>
            </a:r>
          </a:p>
        </p:txBody>
      </p:sp>
      <p:sp>
        <p:nvSpPr>
          <p:cNvPr id="5" name="Title 1">
            <a:extLst>
              <a:ext uri="{FF2B5EF4-FFF2-40B4-BE49-F238E27FC236}">
                <a16:creationId xmlns:a16="http://schemas.microsoft.com/office/drawing/2014/main" id="{277A61DB-149D-2F42-9B7A-46339FC97A18}"/>
              </a:ext>
            </a:extLst>
          </p:cNvPr>
          <p:cNvSpPr>
            <a:spLocks noGrp="1"/>
          </p:cNvSpPr>
          <p:nvPr>
            <p:ph type="title"/>
          </p:nvPr>
        </p:nvSpPr>
        <p:spPr>
          <a:xfrm>
            <a:off x="386246" y="371129"/>
            <a:ext cx="7297707" cy="408857"/>
          </a:xfrm>
          <a:prstGeom prst="rect">
            <a:avLst/>
          </a:prstGeom>
          <a:noFill/>
        </p:spPr>
        <p:txBody>
          <a:bodyPr lIns="0" tIns="0" rIns="0" bIns="0"/>
          <a:lstStyle>
            <a:lvl1pPr>
              <a:defRPr sz="2400" b="1" i="0" baseline="0">
                <a:solidFill>
                  <a:schemeClr val="tx1"/>
                </a:solidFill>
                <a:latin typeface="ITC Franklin Gothic Std Book" panose="020B0504030503020204" pitchFamily="34" charset="77"/>
              </a:defRPr>
            </a:lvl1pPr>
          </a:lstStyle>
          <a:p>
            <a:pPr lvl="0"/>
            <a:r>
              <a:rPr lang="en-GB" dirty="0"/>
              <a:t>Click to edit Master title style</a:t>
            </a:r>
          </a:p>
        </p:txBody>
      </p:sp>
      <p:pic>
        <p:nvPicPr>
          <p:cNvPr id="2" name="Picture 1" descr="A black background with a black square&#10;&#10;Description automatically generated with medium confidence">
            <a:extLst>
              <a:ext uri="{FF2B5EF4-FFF2-40B4-BE49-F238E27FC236}">
                <a16:creationId xmlns:a16="http://schemas.microsoft.com/office/drawing/2014/main" id="{CA42C927-D985-1054-8604-422C06870928}"/>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7500194" y="4664692"/>
            <a:ext cx="1643806" cy="478808"/>
          </a:xfrm>
          <a:prstGeom prst="rect">
            <a:avLst/>
          </a:prstGeom>
        </p:spPr>
      </p:pic>
    </p:spTree>
    <p:extLst>
      <p:ext uri="{BB962C8B-B14F-4D97-AF65-F5344CB8AC3E}">
        <p14:creationId xmlns:p14="http://schemas.microsoft.com/office/powerpoint/2010/main" val="436144652"/>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Variable Content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77A61DB-149D-2F42-9B7A-46339FC97A18}"/>
              </a:ext>
            </a:extLst>
          </p:cNvPr>
          <p:cNvSpPr>
            <a:spLocks noGrp="1"/>
          </p:cNvSpPr>
          <p:nvPr>
            <p:ph type="title"/>
          </p:nvPr>
        </p:nvSpPr>
        <p:spPr>
          <a:xfrm>
            <a:off x="386246" y="371129"/>
            <a:ext cx="7297707" cy="408857"/>
          </a:xfrm>
          <a:prstGeom prst="rect">
            <a:avLst/>
          </a:prstGeom>
          <a:noFill/>
        </p:spPr>
        <p:txBody>
          <a:bodyPr lIns="0" tIns="0" rIns="0" bIns="0"/>
          <a:lstStyle>
            <a:lvl1pPr>
              <a:defRPr sz="2800" b="1" i="0" baseline="0">
                <a:solidFill>
                  <a:schemeClr val="tx1"/>
                </a:solidFill>
                <a:latin typeface="ITC Franklin Gothic Std Book" panose="020B0504030503020204" pitchFamily="34" charset="77"/>
              </a:defRPr>
            </a:lvl1pPr>
          </a:lstStyle>
          <a:p>
            <a:pPr lvl="0"/>
            <a:r>
              <a:rPr lang="en-GB" dirty="0"/>
              <a:t>Click to edit Master title style</a:t>
            </a:r>
          </a:p>
        </p:txBody>
      </p:sp>
      <p:pic>
        <p:nvPicPr>
          <p:cNvPr id="3" name="Picture 2" descr="A black background with a black square&#10;&#10;Description automatically generated with medium confidence">
            <a:extLst>
              <a:ext uri="{FF2B5EF4-FFF2-40B4-BE49-F238E27FC236}">
                <a16:creationId xmlns:a16="http://schemas.microsoft.com/office/drawing/2014/main" id="{987754CC-448B-830B-F600-4ADCD7693ED0}"/>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7500194" y="4664692"/>
            <a:ext cx="1643806" cy="478808"/>
          </a:xfrm>
          <a:prstGeom prst="rect">
            <a:avLst/>
          </a:prstGeom>
        </p:spPr>
      </p:pic>
    </p:spTree>
    <p:extLst>
      <p:ext uri="{BB962C8B-B14F-4D97-AF65-F5344CB8AC3E}">
        <p14:creationId xmlns:p14="http://schemas.microsoft.com/office/powerpoint/2010/main" val="367785374"/>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Variable Content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77A61DB-149D-2F42-9B7A-46339FC97A18}"/>
              </a:ext>
            </a:extLst>
          </p:cNvPr>
          <p:cNvSpPr>
            <a:spLocks noGrp="1"/>
          </p:cNvSpPr>
          <p:nvPr>
            <p:ph type="title"/>
          </p:nvPr>
        </p:nvSpPr>
        <p:spPr>
          <a:xfrm>
            <a:off x="386246" y="371129"/>
            <a:ext cx="7297707" cy="408857"/>
          </a:xfrm>
          <a:prstGeom prst="rect">
            <a:avLst/>
          </a:prstGeom>
          <a:noFill/>
        </p:spPr>
        <p:txBody>
          <a:bodyPr lIns="0" tIns="0" rIns="0" bIns="0"/>
          <a:lstStyle>
            <a:lvl1pPr>
              <a:defRPr sz="2800" b="1" i="0" baseline="0">
                <a:solidFill>
                  <a:schemeClr val="tx1"/>
                </a:solidFill>
                <a:latin typeface="ITC Franklin Gothic Std Book" panose="020B0504030503020204" pitchFamily="34" charset="77"/>
              </a:defRPr>
            </a:lvl1pPr>
          </a:lstStyle>
          <a:p>
            <a:pPr lvl="0"/>
            <a:r>
              <a:rPr lang="en-GB"/>
              <a:t>Click to edit Master title style</a:t>
            </a:r>
            <a:endParaRPr lang="en-GB" dirty="0"/>
          </a:p>
        </p:txBody>
      </p:sp>
      <p:sp>
        <p:nvSpPr>
          <p:cNvPr id="4" name="Text Placeholder 3"/>
          <p:cNvSpPr>
            <a:spLocks noGrp="1"/>
          </p:cNvSpPr>
          <p:nvPr>
            <p:ph type="body" sz="half" idx="16"/>
          </p:nvPr>
        </p:nvSpPr>
        <p:spPr>
          <a:xfrm>
            <a:off x="867991" y="3148082"/>
            <a:ext cx="1421516" cy="564382"/>
          </a:xfrm>
          <a:prstGeom prst="rect">
            <a:avLst/>
          </a:prstGeom>
        </p:spPr>
        <p:txBody>
          <a:bodyPr wrap="square" lIns="0" tIns="0" rIns="0" bIns="0" anchor="t">
            <a:noAutofit/>
          </a:bodyPr>
          <a:lstStyle>
            <a:lvl1pPr marL="0" indent="0" algn="ctr">
              <a:buNone/>
              <a:defRPr sz="1400" b="1" i="0" baseline="0">
                <a:solidFill>
                  <a:schemeClr val="accent3"/>
                </a:solidFill>
                <a:latin typeface="ITC Franklin Gothic Std Book" panose="020B0504030503020204" pitchFamily="34" charset="77"/>
              </a:defRPr>
            </a:lvl1pPr>
            <a:lvl2pPr marL="457200" indent="0">
              <a:buNone/>
              <a:defRPr sz="1200" b="1" i="0">
                <a:solidFill>
                  <a:schemeClr val="tx1"/>
                </a:solidFill>
                <a:latin typeface="ITC Franklin Gothic Std Book" panose="020B0504030503020204" pitchFamily="34" charset="77"/>
              </a:defRPr>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6" name="Picture Placeholder 7"/>
          <p:cNvSpPr>
            <a:spLocks noGrp="1"/>
          </p:cNvSpPr>
          <p:nvPr>
            <p:ph type="pic" sz="quarter" idx="10" hasCustomPrompt="1"/>
          </p:nvPr>
        </p:nvSpPr>
        <p:spPr>
          <a:xfrm>
            <a:off x="867991" y="1472626"/>
            <a:ext cx="1421516" cy="1421092"/>
          </a:xfrm>
          <a:prstGeom prst="ellipse">
            <a:avLst/>
          </a:prstGeom>
          <a:ln w="28575">
            <a:solidFill>
              <a:schemeClr val="accent3"/>
            </a:solidFill>
          </a:ln>
        </p:spPr>
        <p:txBody>
          <a:bodyPr bIns="182880" anchor="b"/>
          <a:lstStyle>
            <a:lvl1pPr algn="ctr">
              <a:buNone/>
              <a:defRPr sz="1100">
                <a:solidFill>
                  <a:schemeClr val="tx1">
                    <a:lumMod val="50000"/>
                    <a:lumOff val="50000"/>
                  </a:schemeClr>
                </a:solidFill>
              </a:defRPr>
            </a:lvl1pPr>
          </a:lstStyle>
          <a:p>
            <a:r>
              <a:rPr lang="en-US" dirty="0"/>
              <a:t>Image Holder</a:t>
            </a:r>
          </a:p>
        </p:txBody>
      </p:sp>
      <p:sp>
        <p:nvSpPr>
          <p:cNvPr id="7" name="Text Placeholder 3"/>
          <p:cNvSpPr>
            <a:spLocks noGrp="1"/>
          </p:cNvSpPr>
          <p:nvPr>
            <p:ph type="body" sz="half" idx="15"/>
          </p:nvPr>
        </p:nvSpPr>
        <p:spPr>
          <a:xfrm>
            <a:off x="676506" y="3414419"/>
            <a:ext cx="1805863" cy="923330"/>
          </a:xfrm>
          <a:prstGeom prst="rect">
            <a:avLst/>
          </a:prstGeom>
        </p:spPr>
        <p:txBody>
          <a:bodyPr wrap="square" lIns="0" tIns="0" rIns="0" bIns="0" anchor="t">
            <a:noAutofit/>
          </a:bodyPr>
          <a:lstStyle>
            <a:lvl1pPr marL="0" indent="0" algn="ctr">
              <a:lnSpc>
                <a:spcPct val="130000"/>
              </a:lnSpc>
              <a:buNone/>
              <a:defRPr sz="1200" b="0" i="0" baseline="0">
                <a:solidFill>
                  <a:schemeClr val="tx1"/>
                </a:solidFill>
                <a:latin typeface="ITC Franklin Gothic Std Book" panose="020B0504030503020204" pitchFamily="34" charset="77"/>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ctr"/>
            <a:r>
              <a:rPr lang="en-GB" sz="1000" dirty="0">
                <a:solidFill>
                  <a:schemeClr val="tx1">
                    <a:lumMod val="50000"/>
                    <a:lumOff val="50000"/>
                  </a:schemeClr>
                </a:solidFill>
              </a:rPr>
              <a:t>Click to edit Master text styles</a:t>
            </a:r>
          </a:p>
        </p:txBody>
      </p:sp>
      <p:sp>
        <p:nvSpPr>
          <p:cNvPr id="9" name="Text Placeholder 3"/>
          <p:cNvSpPr>
            <a:spLocks noGrp="1"/>
          </p:cNvSpPr>
          <p:nvPr>
            <p:ph type="body" sz="half" idx="17"/>
          </p:nvPr>
        </p:nvSpPr>
        <p:spPr>
          <a:xfrm>
            <a:off x="2822643" y="3148082"/>
            <a:ext cx="1421516" cy="564382"/>
          </a:xfrm>
          <a:prstGeom prst="rect">
            <a:avLst/>
          </a:prstGeom>
        </p:spPr>
        <p:txBody>
          <a:bodyPr wrap="square" lIns="0" tIns="0" rIns="0" bIns="0" anchor="t">
            <a:noAutofit/>
          </a:bodyPr>
          <a:lstStyle>
            <a:lvl1pPr marL="0" indent="0" algn="ctr">
              <a:buNone/>
              <a:defRPr sz="1400" b="1" i="0" baseline="0">
                <a:solidFill>
                  <a:schemeClr val="tx1"/>
                </a:solidFill>
                <a:latin typeface="ITC Franklin Gothic Std Book" panose="020B0504030503020204" pitchFamily="34" charset="77"/>
              </a:defRPr>
            </a:lvl1pPr>
            <a:lvl2pPr marL="457200" indent="0">
              <a:buNone/>
              <a:defRPr sz="1200" b="1" i="0">
                <a:solidFill>
                  <a:schemeClr val="tx1"/>
                </a:solidFill>
                <a:latin typeface="ITC Franklin Gothic Std Book" panose="020B0504030503020204" pitchFamily="34" charset="77"/>
              </a:defRPr>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10" name="Picture Placeholder 7"/>
          <p:cNvSpPr>
            <a:spLocks noGrp="1"/>
          </p:cNvSpPr>
          <p:nvPr>
            <p:ph type="pic" sz="quarter" idx="18" hasCustomPrompt="1"/>
          </p:nvPr>
        </p:nvSpPr>
        <p:spPr>
          <a:xfrm>
            <a:off x="2822643" y="1472626"/>
            <a:ext cx="1421516" cy="1421092"/>
          </a:xfrm>
          <a:prstGeom prst="ellipse">
            <a:avLst/>
          </a:prstGeom>
          <a:ln w="28575">
            <a:solidFill>
              <a:schemeClr val="tx1"/>
            </a:solidFill>
          </a:ln>
        </p:spPr>
        <p:txBody>
          <a:bodyPr bIns="182880" anchor="b"/>
          <a:lstStyle>
            <a:lvl1pPr algn="ctr">
              <a:buNone/>
              <a:defRPr sz="1100">
                <a:solidFill>
                  <a:schemeClr val="tx1">
                    <a:lumMod val="50000"/>
                    <a:lumOff val="50000"/>
                  </a:schemeClr>
                </a:solidFill>
              </a:defRPr>
            </a:lvl1pPr>
          </a:lstStyle>
          <a:p>
            <a:r>
              <a:rPr lang="en-US" dirty="0"/>
              <a:t>Image Holder</a:t>
            </a:r>
          </a:p>
        </p:txBody>
      </p:sp>
      <p:sp>
        <p:nvSpPr>
          <p:cNvPr id="11" name="Text Placeholder 3"/>
          <p:cNvSpPr>
            <a:spLocks noGrp="1"/>
          </p:cNvSpPr>
          <p:nvPr>
            <p:ph type="body" sz="half" idx="19"/>
          </p:nvPr>
        </p:nvSpPr>
        <p:spPr>
          <a:xfrm>
            <a:off x="2631158" y="3414419"/>
            <a:ext cx="1805863" cy="923330"/>
          </a:xfrm>
          <a:prstGeom prst="rect">
            <a:avLst/>
          </a:prstGeom>
        </p:spPr>
        <p:txBody>
          <a:bodyPr wrap="square" lIns="0" tIns="0" rIns="0" bIns="0" anchor="t">
            <a:noAutofit/>
          </a:bodyPr>
          <a:lstStyle>
            <a:lvl1pPr marL="0" indent="0" algn="ctr">
              <a:lnSpc>
                <a:spcPct val="130000"/>
              </a:lnSpc>
              <a:buNone/>
              <a:defRPr sz="1200" b="0" i="0" baseline="0">
                <a:solidFill>
                  <a:schemeClr val="tx1"/>
                </a:solidFill>
                <a:latin typeface="ITC Franklin Gothic Std Book" panose="020B0504030503020204" pitchFamily="34" charset="77"/>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ctr"/>
            <a:r>
              <a:rPr lang="en-GB" sz="1000" dirty="0">
                <a:solidFill>
                  <a:schemeClr val="tx1">
                    <a:lumMod val="50000"/>
                    <a:lumOff val="50000"/>
                  </a:schemeClr>
                </a:solidFill>
              </a:rPr>
              <a:t>Click to edit Master text styles</a:t>
            </a:r>
          </a:p>
        </p:txBody>
      </p:sp>
      <p:sp>
        <p:nvSpPr>
          <p:cNvPr id="12" name="Text Placeholder 3"/>
          <p:cNvSpPr>
            <a:spLocks noGrp="1"/>
          </p:cNvSpPr>
          <p:nvPr>
            <p:ph type="body" sz="half" idx="20"/>
          </p:nvPr>
        </p:nvSpPr>
        <p:spPr>
          <a:xfrm>
            <a:off x="4829092" y="3148082"/>
            <a:ext cx="1421516" cy="564382"/>
          </a:xfrm>
          <a:prstGeom prst="rect">
            <a:avLst/>
          </a:prstGeom>
        </p:spPr>
        <p:txBody>
          <a:bodyPr wrap="square" lIns="0" tIns="0" rIns="0" bIns="0" anchor="t">
            <a:noAutofit/>
          </a:bodyPr>
          <a:lstStyle>
            <a:lvl1pPr marL="0" indent="0" algn="ctr">
              <a:buNone/>
              <a:defRPr sz="1400" b="1" i="0" baseline="0">
                <a:solidFill>
                  <a:schemeClr val="accent3"/>
                </a:solidFill>
                <a:latin typeface="ITC Franklin Gothic Std Book" panose="020B0504030503020204" pitchFamily="34" charset="77"/>
              </a:defRPr>
            </a:lvl1pPr>
            <a:lvl2pPr marL="457200" indent="0" algn="ctr">
              <a:buNone/>
              <a:defRPr sz="1200" b="1" i="0">
                <a:solidFill>
                  <a:schemeClr val="tx1"/>
                </a:solidFill>
                <a:latin typeface="ITC Franklin Gothic Std Book" panose="020B0504030503020204" pitchFamily="34" charset="77"/>
              </a:defRPr>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13" name="Picture Placeholder 7"/>
          <p:cNvSpPr>
            <a:spLocks noGrp="1"/>
          </p:cNvSpPr>
          <p:nvPr>
            <p:ph type="pic" sz="quarter" idx="21" hasCustomPrompt="1"/>
          </p:nvPr>
        </p:nvSpPr>
        <p:spPr>
          <a:xfrm>
            <a:off x="4829092" y="1472626"/>
            <a:ext cx="1421516" cy="1421092"/>
          </a:xfrm>
          <a:prstGeom prst="ellipse">
            <a:avLst/>
          </a:prstGeom>
          <a:ln w="28575">
            <a:solidFill>
              <a:schemeClr val="accent3"/>
            </a:solidFill>
          </a:ln>
        </p:spPr>
        <p:txBody>
          <a:bodyPr bIns="182880" anchor="b"/>
          <a:lstStyle>
            <a:lvl1pPr algn="ctr">
              <a:buNone/>
              <a:defRPr sz="1100">
                <a:solidFill>
                  <a:schemeClr val="tx1">
                    <a:lumMod val="50000"/>
                    <a:lumOff val="50000"/>
                  </a:schemeClr>
                </a:solidFill>
              </a:defRPr>
            </a:lvl1pPr>
          </a:lstStyle>
          <a:p>
            <a:r>
              <a:rPr lang="en-US" dirty="0"/>
              <a:t>Image Holder</a:t>
            </a:r>
          </a:p>
        </p:txBody>
      </p:sp>
      <p:sp>
        <p:nvSpPr>
          <p:cNvPr id="14" name="Text Placeholder 3"/>
          <p:cNvSpPr>
            <a:spLocks noGrp="1"/>
          </p:cNvSpPr>
          <p:nvPr>
            <p:ph type="body" sz="half" idx="22"/>
          </p:nvPr>
        </p:nvSpPr>
        <p:spPr>
          <a:xfrm>
            <a:off x="4637607" y="3414419"/>
            <a:ext cx="1805863" cy="923330"/>
          </a:xfrm>
          <a:prstGeom prst="rect">
            <a:avLst/>
          </a:prstGeom>
        </p:spPr>
        <p:txBody>
          <a:bodyPr wrap="square" lIns="0" tIns="0" rIns="0" bIns="0" anchor="t">
            <a:noAutofit/>
          </a:bodyPr>
          <a:lstStyle>
            <a:lvl1pPr marL="0" indent="0" algn="ctr">
              <a:lnSpc>
                <a:spcPct val="130000"/>
              </a:lnSpc>
              <a:buNone/>
              <a:defRPr sz="1200" b="0" i="0" baseline="0">
                <a:solidFill>
                  <a:srgbClr val="666666"/>
                </a:solidFill>
                <a:latin typeface="ITC Franklin Gothic Std Book" panose="020B0504030503020204" pitchFamily="34" charset="77"/>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ctr"/>
            <a:r>
              <a:rPr lang="en-GB" sz="1000" dirty="0">
                <a:solidFill>
                  <a:schemeClr val="tx1">
                    <a:lumMod val="50000"/>
                    <a:lumOff val="50000"/>
                  </a:schemeClr>
                </a:solidFill>
              </a:rPr>
              <a:t>Click to edit Master text styles</a:t>
            </a:r>
          </a:p>
        </p:txBody>
      </p:sp>
      <p:sp>
        <p:nvSpPr>
          <p:cNvPr id="15" name="Text Placeholder 3"/>
          <p:cNvSpPr>
            <a:spLocks noGrp="1"/>
          </p:cNvSpPr>
          <p:nvPr>
            <p:ph type="body" sz="half" idx="23"/>
          </p:nvPr>
        </p:nvSpPr>
        <p:spPr>
          <a:xfrm>
            <a:off x="6835350" y="3148082"/>
            <a:ext cx="1421516" cy="564382"/>
          </a:xfrm>
          <a:prstGeom prst="rect">
            <a:avLst/>
          </a:prstGeom>
        </p:spPr>
        <p:txBody>
          <a:bodyPr wrap="square" lIns="0" tIns="0" rIns="0" bIns="0" anchor="t">
            <a:noAutofit/>
          </a:bodyPr>
          <a:lstStyle>
            <a:lvl1pPr marL="0" indent="0" algn="ctr">
              <a:buNone/>
              <a:defRPr sz="1400" b="1" i="0" baseline="0">
                <a:solidFill>
                  <a:schemeClr val="tx1"/>
                </a:solidFill>
                <a:latin typeface="ITC Franklin Gothic Std Book" panose="020B0504030503020204" pitchFamily="34" charset="77"/>
              </a:defRPr>
            </a:lvl1pPr>
            <a:lvl2pPr marL="457200" indent="0">
              <a:buNone/>
              <a:defRPr sz="1200" b="1" i="0">
                <a:latin typeface="ITC Franklin Gothic Std Book" panose="020B0504030503020204" pitchFamily="34" charset="77"/>
              </a:defRPr>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16" name="Picture Placeholder 7"/>
          <p:cNvSpPr>
            <a:spLocks noGrp="1"/>
          </p:cNvSpPr>
          <p:nvPr>
            <p:ph type="pic" sz="quarter" idx="24" hasCustomPrompt="1"/>
          </p:nvPr>
        </p:nvSpPr>
        <p:spPr>
          <a:xfrm>
            <a:off x="6835350" y="1472626"/>
            <a:ext cx="1421516" cy="1421092"/>
          </a:xfrm>
          <a:prstGeom prst="ellipse">
            <a:avLst/>
          </a:prstGeom>
          <a:ln w="28575">
            <a:solidFill>
              <a:schemeClr val="tx1"/>
            </a:solidFill>
          </a:ln>
        </p:spPr>
        <p:txBody>
          <a:bodyPr bIns="182880" anchor="b"/>
          <a:lstStyle>
            <a:lvl1pPr algn="ctr">
              <a:buNone/>
              <a:defRPr sz="1100">
                <a:solidFill>
                  <a:schemeClr val="tx1">
                    <a:lumMod val="50000"/>
                    <a:lumOff val="50000"/>
                  </a:schemeClr>
                </a:solidFill>
              </a:defRPr>
            </a:lvl1pPr>
          </a:lstStyle>
          <a:p>
            <a:r>
              <a:rPr lang="en-US" dirty="0"/>
              <a:t>Image Holder</a:t>
            </a:r>
          </a:p>
        </p:txBody>
      </p:sp>
      <p:sp>
        <p:nvSpPr>
          <p:cNvPr id="17" name="Text Placeholder 3"/>
          <p:cNvSpPr>
            <a:spLocks noGrp="1"/>
          </p:cNvSpPr>
          <p:nvPr>
            <p:ph type="body" sz="half" idx="25"/>
          </p:nvPr>
        </p:nvSpPr>
        <p:spPr>
          <a:xfrm>
            <a:off x="6643865" y="3414419"/>
            <a:ext cx="1805863" cy="923330"/>
          </a:xfrm>
          <a:prstGeom prst="rect">
            <a:avLst/>
          </a:prstGeom>
        </p:spPr>
        <p:txBody>
          <a:bodyPr wrap="square" lIns="0" tIns="0" rIns="0" bIns="0" anchor="t">
            <a:noAutofit/>
          </a:bodyPr>
          <a:lstStyle>
            <a:lvl1pPr marL="0" indent="0" algn="ctr">
              <a:lnSpc>
                <a:spcPct val="130000"/>
              </a:lnSpc>
              <a:buNone/>
              <a:defRPr sz="1200" b="0" i="0" baseline="0">
                <a:solidFill>
                  <a:srgbClr val="666666"/>
                </a:solidFill>
                <a:latin typeface="ITC Franklin Gothic Std Book" panose="020B0504030503020204" pitchFamily="34" charset="77"/>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ctr"/>
            <a:r>
              <a:rPr lang="en-GB" sz="1000" dirty="0">
                <a:solidFill>
                  <a:schemeClr val="tx1">
                    <a:lumMod val="50000"/>
                    <a:lumOff val="50000"/>
                  </a:schemeClr>
                </a:solidFill>
              </a:rPr>
              <a:t>Click to edit Master text styles</a:t>
            </a:r>
          </a:p>
        </p:txBody>
      </p:sp>
      <p:pic>
        <p:nvPicPr>
          <p:cNvPr id="3" name="Picture 2" descr="A black background with a black square&#10;&#10;Description automatically generated with medium confidence">
            <a:extLst>
              <a:ext uri="{FF2B5EF4-FFF2-40B4-BE49-F238E27FC236}">
                <a16:creationId xmlns:a16="http://schemas.microsoft.com/office/drawing/2014/main" id="{ED172094-C9B8-6036-3E69-332C18CBD2E7}"/>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7500194" y="4664692"/>
            <a:ext cx="1643806" cy="478808"/>
          </a:xfrm>
          <a:prstGeom prst="rect">
            <a:avLst/>
          </a:prstGeom>
        </p:spPr>
      </p:pic>
    </p:spTree>
    <p:extLst>
      <p:ext uri="{BB962C8B-B14F-4D97-AF65-F5344CB8AC3E}">
        <p14:creationId xmlns:p14="http://schemas.microsoft.com/office/powerpoint/2010/main" val="2297581496"/>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Variable Content Slide">
    <p:spTree>
      <p:nvGrpSpPr>
        <p:cNvPr id="1" name=""/>
        <p:cNvGrpSpPr/>
        <p:nvPr/>
      </p:nvGrpSpPr>
      <p:grpSpPr>
        <a:xfrm>
          <a:off x="0" y="0"/>
          <a:ext cx="0" cy="0"/>
          <a:chOff x="0" y="0"/>
          <a:chExt cx="0" cy="0"/>
        </a:xfrm>
      </p:grpSpPr>
      <p:sp>
        <p:nvSpPr>
          <p:cNvPr id="10" name="Content Placeholder 6">
            <a:extLst>
              <a:ext uri="{FF2B5EF4-FFF2-40B4-BE49-F238E27FC236}">
                <a16:creationId xmlns:a16="http://schemas.microsoft.com/office/drawing/2014/main" id="{86C78AF7-68DC-3144-9C7A-91220A451481}"/>
              </a:ext>
            </a:extLst>
          </p:cNvPr>
          <p:cNvSpPr>
            <a:spLocks noGrp="1"/>
          </p:cNvSpPr>
          <p:nvPr>
            <p:ph sz="quarter" idx="15" hasCustomPrompt="1"/>
          </p:nvPr>
        </p:nvSpPr>
        <p:spPr>
          <a:xfrm>
            <a:off x="377779" y="1347824"/>
            <a:ext cx="8407225" cy="3026952"/>
          </a:xfrm>
          <a:prstGeom prst="rect">
            <a:avLst/>
          </a:prstGeom>
        </p:spPr>
        <p:txBody>
          <a:bodyPr lIns="0" tIns="0" rIns="0" bIns="0" numCol="2" spcCol="180000"/>
          <a:lstStyle>
            <a:lvl1pPr marL="0" indent="0">
              <a:lnSpc>
                <a:spcPct val="130000"/>
              </a:lnSpc>
              <a:buNone/>
              <a:defRPr sz="1600" b="0" i="0" baseline="0">
                <a:latin typeface="ITC Franklin Gothic Std Book" panose="020B0504030503020204" pitchFamily="34" charset="77"/>
              </a:defRPr>
            </a:lvl1pPr>
          </a:lstStyle>
          <a:p>
            <a:pPr lvl="0"/>
            <a:r>
              <a:rPr lang="en-US" dirty="0"/>
              <a:t>Two columns for a lot of text</a:t>
            </a:r>
            <a:endParaRPr lang="en-GB" dirty="0"/>
          </a:p>
        </p:txBody>
      </p:sp>
      <p:sp>
        <p:nvSpPr>
          <p:cNvPr id="5" name="Title 1">
            <a:extLst>
              <a:ext uri="{FF2B5EF4-FFF2-40B4-BE49-F238E27FC236}">
                <a16:creationId xmlns:a16="http://schemas.microsoft.com/office/drawing/2014/main" id="{277A61DB-149D-2F42-9B7A-46339FC97A18}"/>
              </a:ext>
            </a:extLst>
          </p:cNvPr>
          <p:cNvSpPr>
            <a:spLocks noGrp="1"/>
          </p:cNvSpPr>
          <p:nvPr>
            <p:ph type="title"/>
          </p:nvPr>
        </p:nvSpPr>
        <p:spPr>
          <a:xfrm>
            <a:off x="386246" y="371129"/>
            <a:ext cx="7297707" cy="408857"/>
          </a:xfrm>
          <a:prstGeom prst="rect">
            <a:avLst/>
          </a:prstGeom>
          <a:noFill/>
        </p:spPr>
        <p:txBody>
          <a:bodyPr lIns="0" tIns="0" rIns="0" bIns="0"/>
          <a:lstStyle>
            <a:lvl1pPr>
              <a:defRPr sz="2800" b="1" i="0" baseline="0">
                <a:solidFill>
                  <a:schemeClr val="tx1"/>
                </a:solidFill>
                <a:latin typeface="ITC Franklin Gothic Std Book" panose="020B0504030503020204" pitchFamily="34" charset="77"/>
              </a:defRPr>
            </a:lvl1pPr>
          </a:lstStyle>
          <a:p>
            <a:pPr lvl="0"/>
            <a:r>
              <a:rPr lang="en-GB" dirty="0"/>
              <a:t>Click to edit Master title style</a:t>
            </a:r>
          </a:p>
        </p:txBody>
      </p:sp>
      <p:sp>
        <p:nvSpPr>
          <p:cNvPr id="3" name="Text Placeholder 2"/>
          <p:cNvSpPr>
            <a:spLocks noGrp="1"/>
          </p:cNvSpPr>
          <p:nvPr>
            <p:ph type="body" sz="quarter" idx="16" hasCustomPrompt="1"/>
          </p:nvPr>
        </p:nvSpPr>
        <p:spPr>
          <a:xfrm>
            <a:off x="385095" y="889560"/>
            <a:ext cx="1501762" cy="348690"/>
          </a:xfrm>
          <a:prstGeom prst="rect">
            <a:avLst/>
          </a:prstGeom>
          <a:solidFill>
            <a:schemeClr val="tx1"/>
          </a:solidFill>
        </p:spPr>
        <p:txBody>
          <a:bodyPr lIns="0" rIns="0" anchor="t"/>
          <a:lstStyle>
            <a:lvl1pPr marL="0" indent="0">
              <a:lnSpc>
                <a:spcPct val="100000"/>
              </a:lnSpc>
              <a:buNone/>
              <a:defRPr sz="2000" b="1" i="0">
                <a:solidFill>
                  <a:schemeClr val="accent3"/>
                </a:solidFill>
                <a:latin typeface="ITC Franklin Gothic Std Book" panose="020B0504030503020204" pitchFamily="34" charset="77"/>
              </a:defRPr>
            </a:lvl1pPr>
            <a:lvl2pPr marL="342891" indent="0">
              <a:buNone/>
              <a:defRPr sz="1400"/>
            </a:lvl2pPr>
            <a:lvl3pPr marL="685782" indent="0">
              <a:buNone/>
              <a:defRPr sz="1400"/>
            </a:lvl3pPr>
            <a:lvl4pPr marL="1028674" indent="0">
              <a:buNone/>
              <a:defRPr sz="1400"/>
            </a:lvl4pPr>
            <a:lvl5pPr marL="1371566" indent="0">
              <a:buNone/>
              <a:defRPr sz="1400"/>
            </a:lvl5pPr>
          </a:lstStyle>
          <a:p>
            <a:pPr lvl="0"/>
            <a:r>
              <a:rPr lang="en-US" dirty="0"/>
              <a:t> Sub Header</a:t>
            </a:r>
            <a:br>
              <a:rPr lang="en-US" dirty="0"/>
            </a:br>
            <a:endParaRPr lang="en-US" dirty="0"/>
          </a:p>
        </p:txBody>
      </p:sp>
      <p:pic>
        <p:nvPicPr>
          <p:cNvPr id="2" name="Picture 1" descr="A black background with a black square&#10;&#10;Description automatically generated with medium confidence">
            <a:extLst>
              <a:ext uri="{FF2B5EF4-FFF2-40B4-BE49-F238E27FC236}">
                <a16:creationId xmlns:a16="http://schemas.microsoft.com/office/drawing/2014/main" id="{82D99C83-E8A1-7A56-FBD9-70EA307749D6}"/>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7500194" y="4664692"/>
            <a:ext cx="1643806" cy="478808"/>
          </a:xfrm>
          <a:prstGeom prst="rect">
            <a:avLst/>
          </a:prstGeom>
        </p:spPr>
      </p:pic>
    </p:spTree>
    <p:extLst>
      <p:ext uri="{BB962C8B-B14F-4D97-AF65-F5344CB8AC3E}">
        <p14:creationId xmlns:p14="http://schemas.microsoft.com/office/powerpoint/2010/main" val="195396900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1651827"/>
      </p:ext>
    </p:extLst>
  </p:cSld>
  <p:clrMap bg1="lt1" tx1="dk1" bg2="lt2" tx2="dk2" accent1="accent1" accent2="accent2" accent3="accent3" accent4="accent4" accent5="accent5" accent6="accent6" hlink="hlink" folHlink="folHlink"/>
  <p:sldLayoutIdLst>
    <p:sldLayoutId id="2147483678" r:id="rId1"/>
    <p:sldLayoutId id="2147483710" r:id="rId2"/>
    <p:sldLayoutId id="2147483707" r:id="rId3"/>
    <p:sldLayoutId id="2147483708" r:id="rId4"/>
    <p:sldLayoutId id="2147483692" r:id="rId5"/>
    <p:sldLayoutId id="2147483709" r:id="rId6"/>
    <p:sldLayoutId id="2147483699" r:id="rId7"/>
    <p:sldLayoutId id="2147483706" r:id="rId8"/>
    <p:sldLayoutId id="2147483697" r:id="rId9"/>
    <p:sldLayoutId id="2147483698" r:id="rId10"/>
    <p:sldLayoutId id="2147483693" r:id="rId11"/>
    <p:sldLayoutId id="2147483694" r:id="rId12"/>
    <p:sldLayoutId id="2147483701" r:id="rId13"/>
    <p:sldLayoutId id="2147483703" r:id="rId14"/>
    <p:sldLayoutId id="2147483702" r:id="rId15"/>
    <p:sldLayoutId id="2147483696" r:id="rId16"/>
    <p:sldLayoutId id="2147483700" r:id="rId17"/>
  </p:sldLayoutIdLst>
  <p:hf hdr="0" ftr="0" dt="0"/>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5.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1.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image" Target="../media/image9.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microsoft.com/office/2007/relationships/hdphoto" Target="../media/hdphoto7.wdp"/><Relationship Id="rId7"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11.png"/><Relationship Id="rId11" Type="http://schemas.openxmlformats.org/officeDocument/2006/relationships/image" Target="../media/image13.png"/><Relationship Id="rId5" Type="http://schemas.openxmlformats.org/officeDocument/2006/relationships/image" Target="../media/image9.png"/><Relationship Id="rId10" Type="http://schemas.openxmlformats.org/officeDocument/2006/relationships/image" Target="../media/image18.png"/><Relationship Id="rId4" Type="http://schemas.openxmlformats.org/officeDocument/2006/relationships/image" Target="../media/image8.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ack background with yellow shapes&#10;&#10;AI-generated content may be incorrect.">
            <a:extLst>
              <a:ext uri="{FF2B5EF4-FFF2-40B4-BE49-F238E27FC236}">
                <a16:creationId xmlns:a16="http://schemas.microsoft.com/office/drawing/2014/main" id="{1605D8A4-93D5-0A29-EF9D-970765F3943C}"/>
              </a:ext>
            </a:extLst>
          </p:cNvPr>
          <p:cNvPicPr>
            <a:picLocks noChangeAspect="1"/>
          </p:cNvPicPr>
          <p:nvPr/>
        </p:nvPicPr>
        <p:blipFill>
          <a:blip r:embed="rId2">
            <a:extLst>
              <a:ext uri="{28A0092B-C50C-407E-A947-70E740481C1C}">
                <a14:useLocalDpi xmlns:a14="http://schemas.microsoft.com/office/drawing/2010/main" val="0"/>
              </a:ext>
            </a:extLst>
          </a:blip>
          <a:srcRect b="25000"/>
          <a:stretch/>
        </p:blipFill>
        <p:spPr>
          <a:xfrm>
            <a:off x="0" y="-1"/>
            <a:ext cx="9144000" cy="5143501"/>
          </a:xfrm>
          <a:prstGeom prst="rect">
            <a:avLst/>
          </a:prstGeom>
        </p:spPr>
      </p:pic>
      <p:sp>
        <p:nvSpPr>
          <p:cNvPr id="7" name="Rounded Rectangle 6">
            <a:extLst>
              <a:ext uri="{FF2B5EF4-FFF2-40B4-BE49-F238E27FC236}">
                <a16:creationId xmlns:a16="http://schemas.microsoft.com/office/drawing/2014/main" id="{D24DCD83-93F9-72F8-1EB6-DE374359C67E}"/>
              </a:ext>
            </a:extLst>
          </p:cNvPr>
          <p:cNvSpPr/>
          <p:nvPr/>
        </p:nvSpPr>
        <p:spPr>
          <a:xfrm>
            <a:off x="4042294" y="4625527"/>
            <a:ext cx="1045029" cy="23703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ITC Franklin Gothic Std Book" panose="020B0504030503020204" pitchFamily="34" charset="77"/>
            </a:endParaRPr>
          </a:p>
        </p:txBody>
      </p:sp>
      <p:sp>
        <p:nvSpPr>
          <p:cNvPr id="2" name="Rounded Rectangle 1">
            <a:extLst>
              <a:ext uri="{FF2B5EF4-FFF2-40B4-BE49-F238E27FC236}">
                <a16:creationId xmlns:a16="http://schemas.microsoft.com/office/drawing/2014/main" id="{43293F2D-E335-6646-D069-7E28FAF5FC28}"/>
              </a:ext>
            </a:extLst>
          </p:cNvPr>
          <p:cNvSpPr/>
          <p:nvPr/>
        </p:nvSpPr>
        <p:spPr>
          <a:xfrm flipV="1">
            <a:off x="2226365" y="751015"/>
            <a:ext cx="787291" cy="1569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ITC Franklin Gothic Std Book" panose="020B0504030503020204" pitchFamily="34" charset="77"/>
            </a:endParaRPr>
          </a:p>
        </p:txBody>
      </p:sp>
      <p:sp>
        <p:nvSpPr>
          <p:cNvPr id="12" name="Rounded Rectangle 11">
            <a:extLst>
              <a:ext uri="{FF2B5EF4-FFF2-40B4-BE49-F238E27FC236}">
                <a16:creationId xmlns:a16="http://schemas.microsoft.com/office/drawing/2014/main" id="{87653BAB-D900-9229-B08B-CD06E89589E4}"/>
              </a:ext>
            </a:extLst>
          </p:cNvPr>
          <p:cNvSpPr/>
          <p:nvPr/>
        </p:nvSpPr>
        <p:spPr>
          <a:xfrm>
            <a:off x="447457" y="786383"/>
            <a:ext cx="8249086" cy="3899915"/>
          </a:xfrm>
          <a:prstGeom prst="roundRect">
            <a:avLst/>
          </a:prstGeom>
          <a:solidFill>
            <a:schemeClr val="bg1">
              <a:alpha val="9483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ITC Franklin Gothic Std Book" panose="020B0504030503020204" pitchFamily="34" charset="77"/>
            </a:endParaRPr>
          </a:p>
        </p:txBody>
      </p:sp>
      <p:sp>
        <p:nvSpPr>
          <p:cNvPr id="15" name="Rounded Rectangle 14">
            <a:extLst>
              <a:ext uri="{FF2B5EF4-FFF2-40B4-BE49-F238E27FC236}">
                <a16:creationId xmlns:a16="http://schemas.microsoft.com/office/drawing/2014/main" id="{0B2E47BE-454B-3C8E-F63D-17A91CEA5AA5}"/>
              </a:ext>
            </a:extLst>
          </p:cNvPr>
          <p:cNvSpPr/>
          <p:nvPr/>
        </p:nvSpPr>
        <p:spPr>
          <a:xfrm>
            <a:off x="673100" y="1003300"/>
            <a:ext cx="7797800" cy="3251200"/>
          </a:xfrm>
          <a:prstGeom prst="roundRect">
            <a:avLst/>
          </a:prstGeom>
          <a:noFill/>
          <a:ln w="222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ITC Franklin Gothic Std Book" panose="020B0504030503020204" pitchFamily="34" charset="77"/>
            </a:endParaRPr>
          </a:p>
        </p:txBody>
      </p:sp>
      <p:sp>
        <p:nvSpPr>
          <p:cNvPr id="17" name="Rounded Rectangle 16">
            <a:extLst>
              <a:ext uri="{FF2B5EF4-FFF2-40B4-BE49-F238E27FC236}">
                <a16:creationId xmlns:a16="http://schemas.microsoft.com/office/drawing/2014/main" id="{5A082F69-6F71-CAC2-9281-F68556DEDC55}"/>
              </a:ext>
            </a:extLst>
          </p:cNvPr>
          <p:cNvSpPr/>
          <p:nvPr/>
        </p:nvSpPr>
        <p:spPr>
          <a:xfrm flipV="1">
            <a:off x="2965211" y="636715"/>
            <a:ext cx="3231867" cy="4739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ITC Franklin Gothic Std Book" panose="020B0504030503020204" pitchFamily="34" charset="77"/>
            </a:endParaRPr>
          </a:p>
        </p:txBody>
      </p:sp>
      <p:sp>
        <p:nvSpPr>
          <p:cNvPr id="4" name="Title 3">
            <a:extLst>
              <a:ext uri="{FF2B5EF4-FFF2-40B4-BE49-F238E27FC236}">
                <a16:creationId xmlns:a16="http://schemas.microsoft.com/office/drawing/2014/main" id="{9C8D0067-6251-D220-622F-262FCC1DC72F}"/>
              </a:ext>
            </a:extLst>
          </p:cNvPr>
          <p:cNvSpPr>
            <a:spLocks noGrp="1"/>
          </p:cNvSpPr>
          <p:nvPr>
            <p:ph type="ctrTitle"/>
          </p:nvPr>
        </p:nvSpPr>
        <p:spPr>
          <a:xfrm>
            <a:off x="673101" y="2320272"/>
            <a:ext cx="7797800" cy="724662"/>
          </a:xfrm>
        </p:spPr>
        <p:txBody>
          <a:bodyPr/>
          <a:lstStyle/>
          <a:p>
            <a:pPr algn="ctr"/>
            <a:r>
              <a:rPr lang="en-GB" sz="4800" spc="-25" dirty="0"/>
              <a:t>Supporter </a:t>
            </a:r>
            <a:r>
              <a:rPr lang="en-GB" sz="4800" spc="-25"/>
              <a:t>Toolkit 2026</a:t>
            </a:r>
            <a:endParaRPr lang="en-US" sz="4800" dirty="0"/>
          </a:p>
        </p:txBody>
      </p:sp>
      <p:sp>
        <p:nvSpPr>
          <p:cNvPr id="14" name="Rounded Rectangle 13">
            <a:extLst>
              <a:ext uri="{FF2B5EF4-FFF2-40B4-BE49-F238E27FC236}">
                <a16:creationId xmlns:a16="http://schemas.microsoft.com/office/drawing/2014/main" id="{D610849A-BD8F-F8EF-4491-38BCA2829DA4}"/>
              </a:ext>
            </a:extLst>
          </p:cNvPr>
          <p:cNvSpPr/>
          <p:nvPr/>
        </p:nvSpPr>
        <p:spPr>
          <a:xfrm>
            <a:off x="3328074" y="4051300"/>
            <a:ext cx="2487853" cy="45548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ITC Franklin Gothic Std Book" panose="020B0504030503020204" pitchFamily="34" charset="77"/>
            </a:endParaRPr>
          </a:p>
        </p:txBody>
      </p:sp>
      <p:pic>
        <p:nvPicPr>
          <p:cNvPr id="11" name="Picture 10" descr="A black background with a black square&#10;&#10;AI-generated content may be incorrect.">
            <a:extLst>
              <a:ext uri="{FF2B5EF4-FFF2-40B4-BE49-F238E27FC236}">
                <a16:creationId xmlns:a16="http://schemas.microsoft.com/office/drawing/2014/main" id="{67F3DB32-AD9C-30E9-333F-EDA25895EE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8074" y="3929745"/>
            <a:ext cx="2487852" cy="724662"/>
          </a:xfrm>
          <a:prstGeom prst="rect">
            <a:avLst/>
          </a:prstGeom>
        </p:spPr>
      </p:pic>
      <p:pic>
        <p:nvPicPr>
          <p:cNvPr id="10" name="Picture 9" descr="A yellow sign with black text&#10;&#10;AI-generated content may be incorrect.">
            <a:extLst>
              <a:ext uri="{FF2B5EF4-FFF2-40B4-BE49-F238E27FC236}">
                <a16:creationId xmlns:a16="http://schemas.microsoft.com/office/drawing/2014/main" id="{B91564DC-700A-2BA5-632E-D8CD94AFE9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5211" y="646983"/>
            <a:ext cx="3231867" cy="877762"/>
          </a:xfrm>
          <a:prstGeom prst="rect">
            <a:avLst/>
          </a:prstGeom>
        </p:spPr>
      </p:pic>
      <p:sp>
        <p:nvSpPr>
          <p:cNvPr id="6" name="object 14">
            <a:extLst>
              <a:ext uri="{FF2B5EF4-FFF2-40B4-BE49-F238E27FC236}">
                <a16:creationId xmlns:a16="http://schemas.microsoft.com/office/drawing/2014/main" id="{9A298A2B-BD03-C8FE-CB99-1CB0008706E8}"/>
              </a:ext>
            </a:extLst>
          </p:cNvPr>
          <p:cNvSpPr txBox="1"/>
          <p:nvPr/>
        </p:nvSpPr>
        <p:spPr>
          <a:xfrm>
            <a:off x="3662551" y="4659727"/>
            <a:ext cx="1803400" cy="182742"/>
          </a:xfrm>
          <a:prstGeom prst="rect">
            <a:avLst/>
          </a:prstGeom>
        </p:spPr>
        <p:txBody>
          <a:bodyPr vert="horz" wrap="square" lIns="0" tIns="13335" rIns="0" bIns="0" rtlCol="0" anchor="t">
            <a:spAutoFit/>
          </a:bodyPr>
          <a:lstStyle/>
          <a:p>
            <a:pPr marL="12700" algn="ctr">
              <a:lnSpc>
                <a:spcPct val="100000"/>
              </a:lnSpc>
              <a:spcBef>
                <a:spcPts val="105"/>
              </a:spcBef>
            </a:pPr>
            <a:r>
              <a:rPr sz="1100" b="1" spc="-10" dirty="0">
                <a:latin typeface="ITC Franklin Gothic Std Book" panose="020B0504030503020204" pitchFamily="34" charset="77"/>
                <a:cs typeface="Verdana"/>
              </a:rPr>
              <a:t>Published</a:t>
            </a:r>
            <a:r>
              <a:rPr sz="1100" b="1" spc="-210" dirty="0">
                <a:latin typeface="ITC Franklin Gothic Std Book" panose="020B0504030503020204" pitchFamily="34" charset="77"/>
                <a:cs typeface="Verdana"/>
              </a:rPr>
              <a:t> </a:t>
            </a:r>
            <a:r>
              <a:rPr lang="en-GB" sz="1100" b="1" spc="-125" dirty="0">
                <a:latin typeface="ITC Franklin Gothic Std Book" panose="020B0504030503020204" pitchFamily="34" charset="77"/>
                <a:cs typeface="Verdana"/>
              </a:rPr>
              <a:t>2026</a:t>
            </a:r>
            <a:endParaRPr sz="1100" b="1" dirty="0">
              <a:latin typeface="ITC Franklin Gothic Std Book" panose="020B0504030503020204" pitchFamily="34" charset="77"/>
              <a:cs typeface="Verdana"/>
            </a:endParaRPr>
          </a:p>
        </p:txBody>
      </p:sp>
    </p:spTree>
    <p:extLst>
      <p:ext uri="{BB962C8B-B14F-4D97-AF65-F5344CB8AC3E}">
        <p14:creationId xmlns:p14="http://schemas.microsoft.com/office/powerpoint/2010/main" val="3438229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3B6315-7B35-5B9B-C5FC-55C96EB8A58C}"/>
              </a:ext>
            </a:extLst>
          </p:cNvPr>
          <p:cNvSpPr>
            <a:spLocks noGrp="1"/>
          </p:cNvSpPr>
          <p:nvPr>
            <p:ph type="ctrTitle"/>
          </p:nvPr>
        </p:nvSpPr>
        <p:spPr>
          <a:xfrm>
            <a:off x="536357" y="1873668"/>
            <a:ext cx="5631425" cy="347613"/>
          </a:xfrm>
        </p:spPr>
        <p:txBody>
          <a:bodyPr/>
          <a:lstStyle/>
          <a:p>
            <a:r>
              <a:rPr lang="en-US" dirty="0"/>
              <a:t>The Eurekas 2026 toolkit</a:t>
            </a:r>
            <a:br>
              <a:rPr lang="en-US" dirty="0"/>
            </a:br>
            <a:endParaRPr lang="en-US" dirty="0"/>
          </a:p>
        </p:txBody>
      </p:sp>
      <p:sp>
        <p:nvSpPr>
          <p:cNvPr id="4" name="TextBox 3">
            <a:extLst>
              <a:ext uri="{FF2B5EF4-FFF2-40B4-BE49-F238E27FC236}">
                <a16:creationId xmlns:a16="http://schemas.microsoft.com/office/drawing/2014/main" id="{417FC9A9-CF46-5361-883B-20A58519D746}"/>
              </a:ext>
            </a:extLst>
          </p:cNvPr>
          <p:cNvSpPr txBox="1"/>
          <p:nvPr/>
        </p:nvSpPr>
        <p:spPr>
          <a:xfrm>
            <a:off x="426629" y="2808408"/>
            <a:ext cx="6093043" cy="415755"/>
          </a:xfrm>
          <a:prstGeom prst="rect">
            <a:avLst/>
          </a:prstGeom>
          <a:noFill/>
        </p:spPr>
        <p:txBody>
          <a:bodyPr wrap="square" rtlCol="0">
            <a:spAutoFit/>
          </a:bodyPr>
          <a:lstStyle/>
          <a:p>
            <a:pPr>
              <a:lnSpc>
                <a:spcPct val="125000"/>
              </a:lnSpc>
            </a:pPr>
            <a:r>
              <a:rPr lang="en-GB" dirty="0">
                <a:effectLst/>
                <a:latin typeface="Helvetica" pitchFamily="2" charset="0"/>
              </a:rPr>
              <a:t>Thank you for downloading the Eurekas 2026 toolkit!</a:t>
            </a:r>
          </a:p>
        </p:txBody>
      </p:sp>
      <p:pic>
        <p:nvPicPr>
          <p:cNvPr id="5" name="Picture 4" descr="A black background with a black square&#10;&#10;AI-generated content may be incorrect.">
            <a:extLst>
              <a:ext uri="{FF2B5EF4-FFF2-40B4-BE49-F238E27FC236}">
                <a16:creationId xmlns:a16="http://schemas.microsoft.com/office/drawing/2014/main" id="{DF311956-8FE0-09ED-0B11-4C6D220197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7230" y="4407408"/>
            <a:ext cx="2487852" cy="724662"/>
          </a:xfrm>
          <a:prstGeom prst="rect">
            <a:avLst/>
          </a:prstGeom>
        </p:spPr>
      </p:pic>
      <p:pic>
        <p:nvPicPr>
          <p:cNvPr id="6" name="Picture 5" descr="A yellow circle with black circles&#10;&#10;AI-generated content may be incorrect.">
            <a:extLst>
              <a:ext uri="{FF2B5EF4-FFF2-40B4-BE49-F238E27FC236}">
                <a16:creationId xmlns:a16="http://schemas.microsoft.com/office/drawing/2014/main" id="{6094320E-AB94-BDDC-626F-EBA6B823D9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9672" y="-598043"/>
            <a:ext cx="2552466" cy="2041973"/>
          </a:xfrm>
          <a:prstGeom prst="rect">
            <a:avLst/>
          </a:prstGeom>
        </p:spPr>
      </p:pic>
      <p:pic>
        <p:nvPicPr>
          <p:cNvPr id="8" name="Picture 7" descr="A black background with a black square&#10;&#10;AI-generated content may be incorrect.">
            <a:extLst>
              <a:ext uri="{FF2B5EF4-FFF2-40B4-BE49-F238E27FC236}">
                <a16:creationId xmlns:a16="http://schemas.microsoft.com/office/drawing/2014/main" id="{016E8C52-AE7B-33E5-BD0A-43E3849CC1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9296" y="1274161"/>
            <a:ext cx="1012863" cy="977199"/>
          </a:xfrm>
          <a:prstGeom prst="rect">
            <a:avLst/>
          </a:prstGeom>
        </p:spPr>
      </p:pic>
      <p:pic>
        <p:nvPicPr>
          <p:cNvPr id="12" name="Picture 11" descr="A yellow and black striped sign&#10;&#10;AI-generated content may be incorrect.">
            <a:extLst>
              <a:ext uri="{FF2B5EF4-FFF2-40B4-BE49-F238E27FC236}">
                <a16:creationId xmlns:a16="http://schemas.microsoft.com/office/drawing/2014/main" id="{668082F8-DBAA-3262-196C-AAF6912CD74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6629" y="364501"/>
            <a:ext cx="1439418" cy="469024"/>
          </a:xfrm>
          <a:prstGeom prst="rect">
            <a:avLst/>
          </a:prstGeom>
        </p:spPr>
      </p:pic>
      <p:pic>
        <p:nvPicPr>
          <p:cNvPr id="14" name="Picture 13" descr="A black background with a black square&#10;&#10;AI-generated content may be incorrect.">
            <a:extLst>
              <a:ext uri="{FF2B5EF4-FFF2-40B4-BE49-F238E27FC236}">
                <a16:creationId xmlns:a16="http://schemas.microsoft.com/office/drawing/2014/main" id="{81B2B50A-69F3-3082-F55F-4149C16B6F8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77408" y="2236619"/>
            <a:ext cx="1168400" cy="762000"/>
          </a:xfrm>
          <a:prstGeom prst="rect">
            <a:avLst/>
          </a:prstGeom>
        </p:spPr>
      </p:pic>
      <p:pic>
        <p:nvPicPr>
          <p:cNvPr id="16" name="Picture 15" descr="A black background with a black square&#10;&#10;AI-generated content may be incorrect.">
            <a:extLst>
              <a:ext uri="{FF2B5EF4-FFF2-40B4-BE49-F238E27FC236}">
                <a16:creationId xmlns:a16="http://schemas.microsoft.com/office/drawing/2014/main" id="{0C2FBEE7-E9E1-C788-6214-2D900D34441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8591" y="3928220"/>
            <a:ext cx="1169140" cy="1127973"/>
          </a:xfrm>
          <a:prstGeom prst="rect">
            <a:avLst/>
          </a:prstGeom>
        </p:spPr>
      </p:pic>
      <p:pic>
        <p:nvPicPr>
          <p:cNvPr id="18" name="Picture 17" descr="A black background with a black square&#10;&#10;AI-generated content may be incorrect.">
            <a:extLst>
              <a:ext uri="{FF2B5EF4-FFF2-40B4-BE49-F238E27FC236}">
                <a16:creationId xmlns:a16="http://schemas.microsoft.com/office/drawing/2014/main" id="{CAB7CBDD-B938-8B13-F696-82061135913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89836" y="283996"/>
            <a:ext cx="775890" cy="775890"/>
          </a:xfrm>
          <a:prstGeom prst="rect">
            <a:avLst/>
          </a:prstGeom>
        </p:spPr>
      </p:pic>
      <p:pic>
        <p:nvPicPr>
          <p:cNvPr id="20" name="Picture 19" descr="A black background with a black square&#10;&#10;AI-generated content may be incorrect.">
            <a:extLst>
              <a:ext uri="{FF2B5EF4-FFF2-40B4-BE49-F238E27FC236}">
                <a16:creationId xmlns:a16="http://schemas.microsoft.com/office/drawing/2014/main" id="{17A463C5-16E6-73D2-C3D7-329DC28CA43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5400000">
            <a:off x="5056141" y="3992207"/>
            <a:ext cx="1646875" cy="576406"/>
          </a:xfrm>
          <a:prstGeom prst="rect">
            <a:avLst/>
          </a:prstGeom>
        </p:spPr>
      </p:pic>
      <p:pic>
        <p:nvPicPr>
          <p:cNvPr id="24" name="Picture 23" descr="A yellow circle with black lines&#10;&#10;AI-generated content may be incorrect.">
            <a:extLst>
              <a:ext uri="{FF2B5EF4-FFF2-40B4-BE49-F238E27FC236}">
                <a16:creationId xmlns:a16="http://schemas.microsoft.com/office/drawing/2014/main" id="{B4D0B363-AFEB-8AD0-A8F8-F284F670B11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36031" y="4407408"/>
            <a:ext cx="1060032" cy="1022707"/>
          </a:xfrm>
          <a:prstGeom prst="rect">
            <a:avLst/>
          </a:prstGeom>
        </p:spPr>
      </p:pic>
      <p:pic>
        <p:nvPicPr>
          <p:cNvPr id="26" name="Picture 25" descr="A black background with a black square&#10;&#10;AI-generated content may be incorrect.">
            <a:extLst>
              <a:ext uri="{FF2B5EF4-FFF2-40B4-BE49-F238E27FC236}">
                <a16:creationId xmlns:a16="http://schemas.microsoft.com/office/drawing/2014/main" id="{023B4484-1C52-7F33-646D-8CF65E8926D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704336" y="4156676"/>
            <a:ext cx="761390" cy="496559"/>
          </a:xfrm>
          <a:prstGeom prst="rect">
            <a:avLst/>
          </a:prstGeom>
        </p:spPr>
      </p:pic>
      <p:sp>
        <p:nvSpPr>
          <p:cNvPr id="27" name="Rectangle 26">
            <a:extLst>
              <a:ext uri="{FF2B5EF4-FFF2-40B4-BE49-F238E27FC236}">
                <a16:creationId xmlns:a16="http://schemas.microsoft.com/office/drawing/2014/main" id="{C4A430CF-5A66-E066-1238-F06B28BCFAEA}"/>
              </a:ext>
            </a:extLst>
          </p:cNvPr>
          <p:cNvSpPr/>
          <p:nvPr/>
        </p:nvSpPr>
        <p:spPr>
          <a:xfrm>
            <a:off x="5003152" y="-1647416"/>
            <a:ext cx="5366144" cy="160934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ITC Franklin Gothic Std Book" panose="020B0504030503020204" pitchFamily="34" charset="77"/>
            </a:endParaRPr>
          </a:p>
        </p:txBody>
      </p:sp>
      <p:sp>
        <p:nvSpPr>
          <p:cNvPr id="29" name="Rectangle 28">
            <a:extLst>
              <a:ext uri="{FF2B5EF4-FFF2-40B4-BE49-F238E27FC236}">
                <a16:creationId xmlns:a16="http://schemas.microsoft.com/office/drawing/2014/main" id="{F24F7E4B-DDDC-2994-8713-67C4CF03FF1A}"/>
              </a:ext>
            </a:extLst>
          </p:cNvPr>
          <p:cNvSpPr/>
          <p:nvPr/>
        </p:nvSpPr>
        <p:spPr>
          <a:xfrm>
            <a:off x="-1347042" y="5151501"/>
            <a:ext cx="8863409" cy="178513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ITC Franklin Gothic Std Book" panose="020B0504030503020204" pitchFamily="34" charset="77"/>
            </a:endParaRPr>
          </a:p>
        </p:txBody>
      </p:sp>
      <p:sp>
        <p:nvSpPr>
          <p:cNvPr id="30" name="Rectangle 29">
            <a:extLst>
              <a:ext uri="{FF2B5EF4-FFF2-40B4-BE49-F238E27FC236}">
                <a16:creationId xmlns:a16="http://schemas.microsoft.com/office/drawing/2014/main" id="{0E5CBB8C-29EB-2B51-2C2A-D8336D360B8A}"/>
              </a:ext>
            </a:extLst>
          </p:cNvPr>
          <p:cNvSpPr/>
          <p:nvPr/>
        </p:nvSpPr>
        <p:spPr>
          <a:xfrm>
            <a:off x="-5397251" y="3708146"/>
            <a:ext cx="5366144" cy="160934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ITC Franklin Gothic Std Book" panose="020B0504030503020204" pitchFamily="34" charset="77"/>
            </a:endParaRPr>
          </a:p>
        </p:txBody>
      </p:sp>
      <p:pic>
        <p:nvPicPr>
          <p:cNvPr id="32" name="Picture 31" descr="A yellow and black corner&#10;&#10;AI-generated content may be incorrect.">
            <a:extLst>
              <a:ext uri="{FF2B5EF4-FFF2-40B4-BE49-F238E27FC236}">
                <a16:creationId xmlns:a16="http://schemas.microsoft.com/office/drawing/2014/main" id="{CD9C2EFD-40DD-1EE3-AC45-3CBC32BDE09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446244" y="3058792"/>
            <a:ext cx="1328329" cy="1281557"/>
          </a:xfrm>
          <a:prstGeom prst="rect">
            <a:avLst/>
          </a:prstGeom>
        </p:spPr>
      </p:pic>
      <p:sp>
        <p:nvSpPr>
          <p:cNvPr id="33" name="Rectangle 32">
            <a:extLst>
              <a:ext uri="{FF2B5EF4-FFF2-40B4-BE49-F238E27FC236}">
                <a16:creationId xmlns:a16="http://schemas.microsoft.com/office/drawing/2014/main" id="{78BDAC7D-494F-59A9-48F9-91A2216E114E}"/>
              </a:ext>
            </a:extLst>
          </p:cNvPr>
          <p:cNvSpPr/>
          <p:nvPr/>
        </p:nvSpPr>
        <p:spPr>
          <a:xfrm>
            <a:off x="9165082" y="1295878"/>
            <a:ext cx="2082038" cy="335735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ITC Franklin Gothic Std Book" panose="020B0504030503020204" pitchFamily="34" charset="77"/>
            </a:endParaRPr>
          </a:p>
        </p:txBody>
      </p:sp>
      <p:pic>
        <p:nvPicPr>
          <p:cNvPr id="38" name="Picture 37" descr="A black background with a black square&#10;&#10;AI-generated content may be incorrect.">
            <a:extLst>
              <a:ext uri="{FF2B5EF4-FFF2-40B4-BE49-F238E27FC236}">
                <a16:creationId xmlns:a16="http://schemas.microsoft.com/office/drawing/2014/main" id="{F715B8DD-9B39-4734-27C5-50253F6D832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453334" y="501529"/>
            <a:ext cx="1168400" cy="1127259"/>
          </a:xfrm>
          <a:prstGeom prst="rect">
            <a:avLst/>
          </a:prstGeom>
        </p:spPr>
      </p:pic>
    </p:spTree>
    <p:extLst>
      <p:ext uri="{BB962C8B-B14F-4D97-AF65-F5344CB8AC3E}">
        <p14:creationId xmlns:p14="http://schemas.microsoft.com/office/powerpoint/2010/main" val="744844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E2A6F2-2A72-AB66-0ED5-0F9C54C69F0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BA59E7-D737-9FF6-0527-DEA0EDF10BE0}"/>
              </a:ext>
            </a:extLst>
          </p:cNvPr>
          <p:cNvSpPr>
            <a:spLocks noGrp="1"/>
          </p:cNvSpPr>
          <p:nvPr>
            <p:ph sz="quarter" idx="15"/>
          </p:nvPr>
        </p:nvSpPr>
        <p:spPr>
          <a:xfrm>
            <a:off x="386246" y="956440"/>
            <a:ext cx="4830132" cy="3418335"/>
          </a:xfrm>
        </p:spPr>
        <p:txBody>
          <a:bodyPr numCol="1" spcCol="360000"/>
          <a:lstStyle/>
          <a:p>
            <a:pPr>
              <a:lnSpc>
                <a:spcPct val="125000"/>
              </a:lnSpc>
            </a:pPr>
            <a:r>
              <a:rPr lang="en-GB" dirty="0">
                <a:ea typeface="+mn-lt"/>
                <a:cs typeface="+mn-lt"/>
              </a:rPr>
              <a:t>The Eurekas is an annual physics competition for students aged 11-16 in the UK and Ireland, to showcase the value of physics and to inspire students to see physics differently. It is part of the Limit Less campaign, which has been conceived by the Institute of Physics to broaden and diversify the range of people doing physics after age 16.</a:t>
            </a:r>
            <a:br>
              <a:rPr lang="en-GB" dirty="0">
                <a:ea typeface="+mn-lt"/>
                <a:cs typeface="+mn-lt"/>
              </a:rPr>
            </a:br>
            <a:endParaRPr lang="en-GB" dirty="0">
              <a:ea typeface="+mn-lt"/>
              <a:cs typeface="+mn-lt"/>
            </a:endParaRPr>
          </a:p>
          <a:p>
            <a:pPr>
              <a:lnSpc>
                <a:spcPct val="125000"/>
              </a:lnSpc>
            </a:pPr>
            <a:r>
              <a:rPr lang="en-GB" dirty="0">
                <a:ea typeface="+mn-lt"/>
                <a:cs typeface="+mn-lt"/>
              </a:rPr>
              <a:t>Any student can take part, with group entries strongly encouraged, and all entries that fit the criteria will be accepted.</a:t>
            </a:r>
            <a:br>
              <a:rPr lang="en-GB" dirty="0">
                <a:ea typeface="+mn-lt"/>
                <a:cs typeface="+mn-lt"/>
              </a:rPr>
            </a:br>
            <a:endParaRPr lang="en-GB" dirty="0">
              <a:ea typeface="+mn-lt"/>
              <a:cs typeface="+mn-lt"/>
            </a:endParaRPr>
          </a:p>
          <a:p>
            <a:pPr>
              <a:lnSpc>
                <a:spcPct val="125000"/>
              </a:lnSpc>
            </a:pPr>
            <a:r>
              <a:rPr lang="en-GB" dirty="0">
                <a:effectLst/>
              </a:rPr>
              <a:t>An inspiring panel of judges will select the best entries, with an overall winner receiving </a:t>
            </a:r>
            <a:r>
              <a:rPr lang="en-GB" b="1" dirty="0">
                <a:effectLst/>
              </a:rPr>
              <a:t>£1,000/€1,200</a:t>
            </a:r>
            <a:r>
              <a:rPr lang="en-GB" dirty="0">
                <a:effectLst/>
              </a:rPr>
              <a:t>. Two runners up will each win    </a:t>
            </a:r>
            <a:br>
              <a:rPr lang="en-GB" dirty="0">
                <a:effectLst/>
              </a:rPr>
            </a:br>
            <a:r>
              <a:rPr lang="en-GB" b="1" dirty="0">
                <a:effectLst/>
              </a:rPr>
              <a:t>£500/€600  </a:t>
            </a:r>
            <a:r>
              <a:rPr lang="en-GB" dirty="0">
                <a:effectLst/>
              </a:rPr>
              <a:t>and there will be six prizes of </a:t>
            </a:r>
            <a:r>
              <a:rPr lang="en-GB" b="1" dirty="0">
                <a:effectLst/>
              </a:rPr>
              <a:t>£250/€300 </a:t>
            </a:r>
            <a:r>
              <a:rPr lang="en-GB" dirty="0">
                <a:effectLst/>
              </a:rPr>
              <a:t>awarded to an outstanding entry from someone at every age, from 11 to 16.</a:t>
            </a:r>
          </a:p>
          <a:p>
            <a:pPr marL="285750" indent="-285750">
              <a:lnSpc>
                <a:spcPct val="125000"/>
              </a:lnSpc>
              <a:buFont typeface="Arial" panose="020B0604020202020204" pitchFamily="34" charset="0"/>
              <a:buChar char="•"/>
            </a:pPr>
            <a:endParaRPr lang="en-GB" b="1" dirty="0">
              <a:ea typeface="+mn-lt"/>
              <a:cs typeface="+mn-lt"/>
            </a:endParaRPr>
          </a:p>
          <a:p>
            <a:endParaRPr lang="en-US" dirty="0"/>
          </a:p>
        </p:txBody>
      </p:sp>
      <p:sp>
        <p:nvSpPr>
          <p:cNvPr id="3" name="Title 2">
            <a:extLst>
              <a:ext uri="{FF2B5EF4-FFF2-40B4-BE49-F238E27FC236}">
                <a16:creationId xmlns:a16="http://schemas.microsoft.com/office/drawing/2014/main" id="{87FCE452-8032-686A-AAE8-C471D3426A04}"/>
              </a:ext>
            </a:extLst>
          </p:cNvPr>
          <p:cNvSpPr>
            <a:spLocks noGrp="1"/>
          </p:cNvSpPr>
          <p:nvPr>
            <p:ph type="title"/>
          </p:nvPr>
        </p:nvSpPr>
        <p:spPr/>
        <p:txBody>
          <a:bodyPr/>
          <a:lstStyle/>
          <a:p>
            <a:r>
              <a:rPr lang="en-GB" spc="-30" dirty="0"/>
              <a:t>What is The Eurekas?</a:t>
            </a:r>
            <a:endParaRPr lang="en-US" sz="2000" dirty="0"/>
          </a:p>
        </p:txBody>
      </p:sp>
      <p:pic>
        <p:nvPicPr>
          <p:cNvPr id="4" name="Picture 3" descr="A yellow circle with black circles&#10;&#10;AI-generated content may be incorrect.">
            <a:extLst>
              <a:ext uri="{FF2B5EF4-FFF2-40B4-BE49-F238E27FC236}">
                <a16:creationId xmlns:a16="http://schemas.microsoft.com/office/drawing/2014/main" id="{27A89B57-A4F5-7A9F-7FB3-E62B0CAEEA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9234" y="4549353"/>
            <a:ext cx="1591730" cy="1273384"/>
          </a:xfrm>
          <a:prstGeom prst="rect">
            <a:avLst/>
          </a:prstGeom>
        </p:spPr>
      </p:pic>
      <p:pic>
        <p:nvPicPr>
          <p:cNvPr id="5" name="Picture 4" descr="A black background with a black square&#10;&#10;AI-generated content may be incorrect.">
            <a:extLst>
              <a:ext uri="{FF2B5EF4-FFF2-40B4-BE49-F238E27FC236}">
                <a16:creationId xmlns:a16="http://schemas.microsoft.com/office/drawing/2014/main" id="{5214F902-6118-80AE-11E5-706DF78AA2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0017" y="1290193"/>
            <a:ext cx="1012863" cy="977199"/>
          </a:xfrm>
          <a:prstGeom prst="rect">
            <a:avLst/>
          </a:prstGeom>
        </p:spPr>
      </p:pic>
      <p:pic>
        <p:nvPicPr>
          <p:cNvPr id="6" name="Picture 5" descr="A black background with a black square&#10;&#10;AI-generated content may be incorrect.">
            <a:extLst>
              <a:ext uri="{FF2B5EF4-FFF2-40B4-BE49-F238E27FC236}">
                <a16:creationId xmlns:a16="http://schemas.microsoft.com/office/drawing/2014/main" id="{935037FE-7581-BDBA-2353-946C5177E1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4447" y="4197984"/>
            <a:ext cx="1168400" cy="762000"/>
          </a:xfrm>
          <a:prstGeom prst="rect">
            <a:avLst/>
          </a:prstGeom>
        </p:spPr>
      </p:pic>
      <p:pic>
        <p:nvPicPr>
          <p:cNvPr id="7" name="Picture 6" descr="A black background with a black square&#10;&#10;AI-generated content may be incorrect.">
            <a:extLst>
              <a:ext uri="{FF2B5EF4-FFF2-40B4-BE49-F238E27FC236}">
                <a16:creationId xmlns:a16="http://schemas.microsoft.com/office/drawing/2014/main" id="{0F6994A3-AB87-F4DA-1233-73D8DA0BD49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6176340" y="3256202"/>
            <a:ext cx="1281559" cy="448545"/>
          </a:xfrm>
          <a:prstGeom prst="rect">
            <a:avLst/>
          </a:prstGeom>
        </p:spPr>
      </p:pic>
      <p:pic>
        <p:nvPicPr>
          <p:cNvPr id="8" name="Picture 7" descr="A yellow and black corner&#10;&#10;AI-generated content may be incorrect.">
            <a:extLst>
              <a:ext uri="{FF2B5EF4-FFF2-40B4-BE49-F238E27FC236}">
                <a16:creationId xmlns:a16="http://schemas.microsoft.com/office/drawing/2014/main" id="{277B9810-19AE-7E30-6CEB-F327FBAD52F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64033" y="1290193"/>
            <a:ext cx="1328329" cy="1281557"/>
          </a:xfrm>
          <a:prstGeom prst="rect">
            <a:avLst/>
          </a:prstGeom>
        </p:spPr>
      </p:pic>
      <p:pic>
        <p:nvPicPr>
          <p:cNvPr id="9" name="Picture 8" descr="A black background with a black square&#10;&#10;AI-generated content may be incorrect.">
            <a:extLst>
              <a:ext uri="{FF2B5EF4-FFF2-40B4-BE49-F238E27FC236}">
                <a16:creationId xmlns:a16="http://schemas.microsoft.com/office/drawing/2014/main" id="{1D2C7264-9CC5-3100-0830-9593EEC13F5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62248" y="3275116"/>
            <a:ext cx="1168400" cy="1127259"/>
          </a:xfrm>
          <a:prstGeom prst="rect">
            <a:avLst/>
          </a:prstGeom>
        </p:spPr>
      </p:pic>
      <p:pic>
        <p:nvPicPr>
          <p:cNvPr id="10" name="Picture 9" descr="A black background with a black square&#10;&#10;AI-generated content may be incorrect.">
            <a:extLst>
              <a:ext uri="{FF2B5EF4-FFF2-40B4-BE49-F238E27FC236}">
                <a16:creationId xmlns:a16="http://schemas.microsoft.com/office/drawing/2014/main" id="{AA4E0582-1F95-5F81-E015-027E70C4C8C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43723" y="187612"/>
            <a:ext cx="775890" cy="775890"/>
          </a:xfrm>
          <a:prstGeom prst="rect">
            <a:avLst/>
          </a:prstGeom>
        </p:spPr>
      </p:pic>
      <p:pic>
        <p:nvPicPr>
          <p:cNvPr id="11" name="Picture 10" descr="A yellow circle with black lines&#10;&#10;AI-generated content may be incorrect.">
            <a:extLst>
              <a:ext uri="{FF2B5EF4-FFF2-40B4-BE49-F238E27FC236}">
                <a16:creationId xmlns:a16="http://schemas.microsoft.com/office/drawing/2014/main" id="{2BCBC614-21E0-EBA6-3F59-8DB310045DE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004962" y="-644481"/>
            <a:ext cx="1472245" cy="1420405"/>
          </a:xfrm>
          <a:prstGeom prst="rect">
            <a:avLst/>
          </a:prstGeom>
        </p:spPr>
      </p:pic>
    </p:spTree>
    <p:extLst>
      <p:ext uri="{BB962C8B-B14F-4D97-AF65-F5344CB8AC3E}">
        <p14:creationId xmlns:p14="http://schemas.microsoft.com/office/powerpoint/2010/main" val="4150865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91DA6F-026E-8B50-501A-2C1B2F437B04}"/>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5DC271-0F9B-4301-BB72-001224B518CB}"/>
              </a:ext>
            </a:extLst>
          </p:cNvPr>
          <p:cNvSpPr>
            <a:spLocks noGrp="1"/>
          </p:cNvSpPr>
          <p:nvPr>
            <p:ph sz="quarter" idx="15"/>
          </p:nvPr>
        </p:nvSpPr>
        <p:spPr>
          <a:xfrm>
            <a:off x="386246" y="956440"/>
            <a:ext cx="4680404" cy="3418335"/>
          </a:xfrm>
        </p:spPr>
        <p:txBody>
          <a:bodyPr numCol="1" spcCol="360000"/>
          <a:lstStyle/>
          <a:p>
            <a:pPr>
              <a:lnSpc>
                <a:spcPct val="125000"/>
              </a:lnSpc>
            </a:pPr>
            <a:r>
              <a:rPr lang="en-GB" dirty="0">
                <a:ea typeface="+mn-lt"/>
                <a:cs typeface="+mn-lt"/>
              </a:rPr>
              <a:t>Now in its fifth year, The Eurekas has been created to promote the Limit Less campaign, and to </a:t>
            </a:r>
            <a:r>
              <a:rPr lang="en-GB" b="1" dirty="0">
                <a:ea typeface="+mn-lt"/>
                <a:cs typeface="+mn-lt"/>
              </a:rPr>
              <a:t>bring physics to life in a relatable </a:t>
            </a:r>
            <a:br>
              <a:rPr lang="en-GB" b="1" dirty="0">
                <a:ea typeface="+mn-lt"/>
                <a:cs typeface="+mn-lt"/>
              </a:rPr>
            </a:br>
            <a:r>
              <a:rPr lang="en-GB" b="1" dirty="0">
                <a:ea typeface="+mn-lt"/>
                <a:cs typeface="+mn-lt"/>
              </a:rPr>
              <a:t>way for young people,</a:t>
            </a:r>
            <a:r>
              <a:rPr lang="en-GB" dirty="0">
                <a:ea typeface="+mn-lt"/>
                <a:cs typeface="+mn-lt"/>
              </a:rPr>
              <a:t> so that it feels more inclusive and less limiting. The aim is that over time, the physics world will become   </a:t>
            </a:r>
            <a:br>
              <a:rPr lang="en-GB" dirty="0">
                <a:ea typeface="+mn-lt"/>
                <a:cs typeface="+mn-lt"/>
              </a:rPr>
            </a:br>
            <a:r>
              <a:rPr lang="en-GB" dirty="0">
                <a:ea typeface="+mn-lt"/>
                <a:cs typeface="+mn-lt"/>
              </a:rPr>
              <a:t> </a:t>
            </a:r>
            <a:r>
              <a:rPr lang="en-GB" b="1" dirty="0">
                <a:ea typeface="+mn-lt"/>
                <a:cs typeface="+mn-lt"/>
              </a:rPr>
              <a:t>more diverse, </a:t>
            </a:r>
            <a:r>
              <a:rPr lang="en-GB" dirty="0">
                <a:ea typeface="+mn-lt"/>
                <a:cs typeface="+mn-lt"/>
              </a:rPr>
              <a:t>conveying a </a:t>
            </a:r>
            <a:r>
              <a:rPr lang="en-GB" b="1" dirty="0">
                <a:ea typeface="+mn-lt"/>
                <a:cs typeface="+mn-lt"/>
              </a:rPr>
              <a:t>richer depth of experience </a:t>
            </a:r>
            <a:r>
              <a:rPr lang="en-GB" dirty="0">
                <a:ea typeface="+mn-lt"/>
                <a:cs typeface="+mn-lt"/>
              </a:rPr>
              <a:t>and demonstrating a </a:t>
            </a:r>
            <a:r>
              <a:rPr lang="en-GB" b="1" dirty="0">
                <a:ea typeface="+mn-lt"/>
                <a:cs typeface="+mn-lt"/>
              </a:rPr>
              <a:t>more inclusive community.</a:t>
            </a:r>
            <a:br>
              <a:rPr lang="en-GB" dirty="0">
                <a:ea typeface="+mn-lt"/>
                <a:cs typeface="+mn-lt"/>
              </a:rPr>
            </a:br>
            <a:endParaRPr lang="en-GB" dirty="0">
              <a:ea typeface="+mn-lt"/>
              <a:cs typeface="+mn-lt"/>
            </a:endParaRPr>
          </a:p>
          <a:p>
            <a:pPr>
              <a:lnSpc>
                <a:spcPct val="125000"/>
              </a:lnSpc>
            </a:pPr>
            <a:r>
              <a:rPr lang="en-GB" dirty="0">
                <a:ea typeface="+mn-lt"/>
                <a:cs typeface="+mn-lt"/>
              </a:rPr>
              <a:t>For this, we need to look in other places than where we might usually look. By creating a competition that celebrates creativity, culture, collaboration, diversity and activity underpinned by physics themes, we hope to engage students early on who previously may not have been interested in physics and show them that it’s not too late; because </a:t>
            </a:r>
            <a:r>
              <a:rPr lang="en-GB" b="1" dirty="0">
                <a:ea typeface="+mn-lt"/>
                <a:cs typeface="+mn-lt"/>
              </a:rPr>
              <a:t>no student showing a passion and potential for physics  </a:t>
            </a:r>
            <a:br>
              <a:rPr lang="en-GB" b="1" dirty="0">
                <a:ea typeface="+mn-lt"/>
                <a:cs typeface="+mn-lt"/>
              </a:rPr>
            </a:br>
            <a:r>
              <a:rPr lang="en-GB" b="1" dirty="0">
                <a:ea typeface="+mn-lt"/>
                <a:cs typeface="+mn-lt"/>
              </a:rPr>
              <a:t>should be made to feel like physics isn’t for them.</a:t>
            </a:r>
          </a:p>
          <a:p>
            <a:endParaRPr lang="en-US" dirty="0"/>
          </a:p>
        </p:txBody>
      </p:sp>
      <p:sp>
        <p:nvSpPr>
          <p:cNvPr id="3" name="Title 2">
            <a:extLst>
              <a:ext uri="{FF2B5EF4-FFF2-40B4-BE49-F238E27FC236}">
                <a16:creationId xmlns:a16="http://schemas.microsoft.com/office/drawing/2014/main" id="{415E67BC-3CC5-F660-B953-610A82A91AF6}"/>
              </a:ext>
            </a:extLst>
          </p:cNvPr>
          <p:cNvSpPr>
            <a:spLocks noGrp="1"/>
          </p:cNvSpPr>
          <p:nvPr>
            <p:ph type="title"/>
          </p:nvPr>
        </p:nvSpPr>
        <p:spPr/>
        <p:txBody>
          <a:bodyPr/>
          <a:lstStyle/>
          <a:p>
            <a:r>
              <a:rPr lang="en-GB" spc="-30" dirty="0"/>
              <a:t>Why does it exist?</a:t>
            </a:r>
            <a:endParaRPr lang="en-US" sz="2000" dirty="0"/>
          </a:p>
        </p:txBody>
      </p:sp>
      <p:pic>
        <p:nvPicPr>
          <p:cNvPr id="4" name="Picture 3" descr="A yellow circle with black circles&#10;&#10;AI-generated content may be incorrect.">
            <a:extLst>
              <a:ext uri="{FF2B5EF4-FFF2-40B4-BE49-F238E27FC236}">
                <a16:creationId xmlns:a16="http://schemas.microsoft.com/office/drawing/2014/main" id="{0A8C660F-E75A-07B9-30EF-93B6EE1461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1734" y="3282443"/>
            <a:ext cx="1367786" cy="1094229"/>
          </a:xfrm>
          <a:prstGeom prst="rect">
            <a:avLst/>
          </a:prstGeom>
        </p:spPr>
      </p:pic>
      <p:pic>
        <p:nvPicPr>
          <p:cNvPr id="5" name="Picture 4" descr="A black background with a black square&#10;&#10;AI-generated content may be incorrect.">
            <a:extLst>
              <a:ext uri="{FF2B5EF4-FFF2-40B4-BE49-F238E27FC236}">
                <a16:creationId xmlns:a16="http://schemas.microsoft.com/office/drawing/2014/main" id="{2F596A20-6F1D-522F-924A-D423E051E1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0473" y="822345"/>
            <a:ext cx="1012863" cy="977199"/>
          </a:xfrm>
          <a:prstGeom prst="rect">
            <a:avLst/>
          </a:prstGeom>
        </p:spPr>
      </p:pic>
      <p:pic>
        <p:nvPicPr>
          <p:cNvPr id="6" name="Picture 5" descr="A black background with a black square&#10;&#10;AI-generated content may be incorrect.">
            <a:extLst>
              <a:ext uri="{FF2B5EF4-FFF2-40B4-BE49-F238E27FC236}">
                <a16:creationId xmlns:a16="http://schemas.microsoft.com/office/drawing/2014/main" id="{7B197396-851A-6FA1-AECF-47AEFDAEA3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6206" y="41943"/>
            <a:ext cx="1168400" cy="762000"/>
          </a:xfrm>
          <a:prstGeom prst="rect">
            <a:avLst/>
          </a:prstGeom>
        </p:spPr>
      </p:pic>
      <p:pic>
        <p:nvPicPr>
          <p:cNvPr id="7" name="Picture 6" descr="A black background with a black square&#10;&#10;AI-generated content may be incorrect.">
            <a:extLst>
              <a:ext uri="{FF2B5EF4-FFF2-40B4-BE49-F238E27FC236}">
                <a16:creationId xmlns:a16="http://schemas.microsoft.com/office/drawing/2014/main" id="{C57DCB28-5115-B6A9-83EA-489E2DFDB7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47016" y="2249727"/>
            <a:ext cx="1281559" cy="448545"/>
          </a:xfrm>
          <a:prstGeom prst="rect">
            <a:avLst/>
          </a:prstGeom>
        </p:spPr>
      </p:pic>
      <p:pic>
        <p:nvPicPr>
          <p:cNvPr id="8" name="Picture 7" descr="A yellow and black corner&#10;&#10;AI-generated content may be incorrect.">
            <a:extLst>
              <a:ext uri="{FF2B5EF4-FFF2-40B4-BE49-F238E27FC236}">
                <a16:creationId xmlns:a16="http://schemas.microsoft.com/office/drawing/2014/main" id="{79967772-DE90-0151-2127-6A3CD5F3BCE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95499" y="4258787"/>
            <a:ext cx="2146704" cy="2071116"/>
          </a:xfrm>
          <a:prstGeom prst="rect">
            <a:avLst/>
          </a:prstGeom>
        </p:spPr>
      </p:pic>
      <p:pic>
        <p:nvPicPr>
          <p:cNvPr id="9" name="Picture 8" descr="A black background with a black square&#10;&#10;AI-generated content may be incorrect.">
            <a:extLst>
              <a:ext uri="{FF2B5EF4-FFF2-40B4-BE49-F238E27FC236}">
                <a16:creationId xmlns:a16="http://schemas.microsoft.com/office/drawing/2014/main" id="{76E89C6D-846B-70D6-7434-54214C01E85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42964" y="-964106"/>
            <a:ext cx="1794107" cy="1730934"/>
          </a:xfrm>
          <a:prstGeom prst="rect">
            <a:avLst/>
          </a:prstGeom>
        </p:spPr>
      </p:pic>
      <p:pic>
        <p:nvPicPr>
          <p:cNvPr id="10" name="Picture 9" descr="A black background with a black square&#10;&#10;AI-generated content may be incorrect.">
            <a:extLst>
              <a:ext uri="{FF2B5EF4-FFF2-40B4-BE49-F238E27FC236}">
                <a16:creationId xmlns:a16="http://schemas.microsoft.com/office/drawing/2014/main" id="{66511398-0A46-2A97-155D-0835C7AF191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30260" y="3014533"/>
            <a:ext cx="775890" cy="775890"/>
          </a:xfrm>
          <a:prstGeom prst="rect">
            <a:avLst/>
          </a:prstGeom>
        </p:spPr>
      </p:pic>
      <p:pic>
        <p:nvPicPr>
          <p:cNvPr id="11" name="Picture 10" descr="A yellow circle with black lines&#10;&#10;AI-generated content may be incorrect.">
            <a:extLst>
              <a:ext uri="{FF2B5EF4-FFF2-40B4-BE49-F238E27FC236}">
                <a16:creationId xmlns:a16="http://schemas.microsoft.com/office/drawing/2014/main" id="{BD230901-385E-B636-1085-492B848D8CF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46118" y="1134089"/>
            <a:ext cx="1060032" cy="1022707"/>
          </a:xfrm>
          <a:prstGeom prst="rect">
            <a:avLst/>
          </a:prstGeom>
        </p:spPr>
      </p:pic>
    </p:spTree>
    <p:extLst>
      <p:ext uri="{BB962C8B-B14F-4D97-AF65-F5344CB8AC3E}">
        <p14:creationId xmlns:p14="http://schemas.microsoft.com/office/powerpoint/2010/main" val="3567998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70E6ED-5D3C-76DA-7730-3A8557C09FFD}"/>
              </a:ext>
            </a:extLst>
          </p:cNvPr>
          <p:cNvSpPr/>
          <p:nvPr/>
        </p:nvSpPr>
        <p:spPr>
          <a:xfrm>
            <a:off x="536357" y="1772114"/>
            <a:ext cx="4771913" cy="7038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ITC Franklin Gothic Std Book" panose="020B0504030503020204" pitchFamily="34" charset="77"/>
            </a:endParaRPr>
          </a:p>
        </p:txBody>
      </p:sp>
      <p:sp>
        <p:nvSpPr>
          <p:cNvPr id="6" name="Title 5">
            <a:extLst>
              <a:ext uri="{FF2B5EF4-FFF2-40B4-BE49-F238E27FC236}">
                <a16:creationId xmlns:a16="http://schemas.microsoft.com/office/drawing/2014/main" id="{AC6091BD-7CF2-6F43-8A21-A449B3CE706E}"/>
              </a:ext>
            </a:extLst>
          </p:cNvPr>
          <p:cNvSpPr>
            <a:spLocks noGrp="1"/>
          </p:cNvSpPr>
          <p:nvPr>
            <p:ph type="ctrTitle"/>
          </p:nvPr>
        </p:nvSpPr>
        <p:spPr>
          <a:xfrm>
            <a:off x="536357" y="1772114"/>
            <a:ext cx="8156381" cy="703811"/>
          </a:xfrm>
        </p:spPr>
        <p:txBody>
          <a:bodyPr/>
          <a:lstStyle/>
          <a:p>
            <a:pPr>
              <a:lnSpc>
                <a:spcPct val="125000"/>
              </a:lnSpc>
            </a:pPr>
            <a:r>
              <a:rPr lang="en-GB" sz="3600" b="1" dirty="0">
                <a:latin typeface="ITC Franklin Gothic Std Book" panose="020B0504030503020204" pitchFamily="34" charset="77"/>
                <a:ea typeface="+mn-lt"/>
                <a:cs typeface="+mn-lt"/>
              </a:rPr>
              <a:t> IMPORTANT TO NOTE</a:t>
            </a:r>
            <a:br>
              <a:rPr lang="en-GB" sz="3600" b="1" dirty="0">
                <a:latin typeface="ITC Franklin Gothic Std Book" panose="020B0504030503020204" pitchFamily="34" charset="77"/>
                <a:ea typeface="+mn-lt"/>
                <a:cs typeface="+mn-lt"/>
              </a:rPr>
            </a:br>
            <a:br>
              <a:rPr lang="en-GB" sz="3600" dirty="0">
                <a:latin typeface="ITC Franklin Gothic Std Book" panose="020B0504030503020204" pitchFamily="34" charset="77"/>
                <a:ea typeface="+mn-lt"/>
                <a:cs typeface="+mn-lt"/>
              </a:rPr>
            </a:br>
            <a:endParaRPr lang="en-US" dirty="0"/>
          </a:p>
        </p:txBody>
      </p:sp>
      <p:sp>
        <p:nvSpPr>
          <p:cNvPr id="8" name="TextBox 7">
            <a:extLst>
              <a:ext uri="{FF2B5EF4-FFF2-40B4-BE49-F238E27FC236}">
                <a16:creationId xmlns:a16="http://schemas.microsoft.com/office/drawing/2014/main" id="{AFF9B603-FC66-08C4-2342-1D4A183BC21E}"/>
              </a:ext>
            </a:extLst>
          </p:cNvPr>
          <p:cNvSpPr txBox="1"/>
          <p:nvPr/>
        </p:nvSpPr>
        <p:spPr>
          <a:xfrm>
            <a:off x="430152" y="2665929"/>
            <a:ext cx="6913408" cy="923330"/>
          </a:xfrm>
          <a:prstGeom prst="rect">
            <a:avLst/>
          </a:prstGeom>
          <a:noFill/>
        </p:spPr>
        <p:txBody>
          <a:bodyPr wrap="square">
            <a:spAutoFit/>
          </a:bodyPr>
          <a:lstStyle/>
          <a:p>
            <a:r>
              <a:rPr lang="en-GB" sz="1800" b="0" dirty="0">
                <a:latin typeface="ITC Franklin Gothic Std Book" panose="020B0504030503020204" pitchFamily="34" charset="77"/>
                <a:ea typeface="+mn-lt"/>
                <a:cs typeface="+mn-lt"/>
              </a:rPr>
              <a:t>We want to attract students with a wide range of interests, whether they are into art, sport, music, or literature and language,</a:t>
            </a:r>
          </a:p>
          <a:p>
            <a:r>
              <a:rPr lang="en-GB" sz="1800" b="0" dirty="0">
                <a:latin typeface="ITC Franklin Gothic Std Book" panose="020B0504030503020204" pitchFamily="34" charset="77"/>
                <a:ea typeface="+mn-lt"/>
                <a:cs typeface="+mn-lt"/>
              </a:rPr>
              <a:t>and grab their attention in a different way.</a:t>
            </a:r>
            <a:endParaRPr lang="en-US" dirty="0"/>
          </a:p>
        </p:txBody>
      </p:sp>
      <p:pic>
        <p:nvPicPr>
          <p:cNvPr id="10" name="Picture 9" descr="A yellow circle with black circles&#10;&#10;AI-generated content may be incorrect.">
            <a:extLst>
              <a:ext uri="{FF2B5EF4-FFF2-40B4-BE49-F238E27FC236}">
                <a16:creationId xmlns:a16="http://schemas.microsoft.com/office/drawing/2014/main" id="{439CF512-01CA-BB9C-EE09-4621EB6A1C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9672" y="-598043"/>
            <a:ext cx="2552466" cy="2041973"/>
          </a:xfrm>
          <a:prstGeom prst="rect">
            <a:avLst/>
          </a:prstGeom>
        </p:spPr>
      </p:pic>
      <p:pic>
        <p:nvPicPr>
          <p:cNvPr id="11" name="Picture 10" descr="A black background with a black square&#10;&#10;AI-generated content may be incorrect.">
            <a:extLst>
              <a:ext uri="{FF2B5EF4-FFF2-40B4-BE49-F238E27FC236}">
                <a16:creationId xmlns:a16="http://schemas.microsoft.com/office/drawing/2014/main" id="{C306FDBB-42F4-06D2-9F7F-D619B63F0A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9296" y="1274161"/>
            <a:ext cx="1012863" cy="977199"/>
          </a:xfrm>
          <a:prstGeom prst="rect">
            <a:avLst/>
          </a:prstGeom>
        </p:spPr>
      </p:pic>
      <p:pic>
        <p:nvPicPr>
          <p:cNvPr id="12" name="Picture 11" descr="A yellow and black striped sign&#10;&#10;AI-generated content may be incorrect.">
            <a:extLst>
              <a:ext uri="{FF2B5EF4-FFF2-40B4-BE49-F238E27FC236}">
                <a16:creationId xmlns:a16="http://schemas.microsoft.com/office/drawing/2014/main" id="{188772FF-2D0B-0572-FE1B-4A808865D0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629" y="364501"/>
            <a:ext cx="1439418" cy="469024"/>
          </a:xfrm>
          <a:prstGeom prst="rect">
            <a:avLst/>
          </a:prstGeom>
        </p:spPr>
      </p:pic>
      <p:pic>
        <p:nvPicPr>
          <p:cNvPr id="13" name="Picture 12" descr="A black background with a black square&#10;&#10;AI-generated content may be incorrect.">
            <a:extLst>
              <a:ext uri="{FF2B5EF4-FFF2-40B4-BE49-F238E27FC236}">
                <a16:creationId xmlns:a16="http://schemas.microsoft.com/office/drawing/2014/main" id="{8F11BABE-55B4-0732-2946-4EF594551E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55051" y="4272235"/>
            <a:ext cx="1168400" cy="762000"/>
          </a:xfrm>
          <a:prstGeom prst="rect">
            <a:avLst/>
          </a:prstGeom>
        </p:spPr>
      </p:pic>
      <p:pic>
        <p:nvPicPr>
          <p:cNvPr id="14" name="Picture 13" descr="A black background with a black square&#10;&#10;AI-generated content may be incorrect.">
            <a:extLst>
              <a:ext uri="{FF2B5EF4-FFF2-40B4-BE49-F238E27FC236}">
                <a16:creationId xmlns:a16="http://schemas.microsoft.com/office/drawing/2014/main" id="{2BF8E233-D9E3-2710-9F9C-A592809C4B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7245" y="3817513"/>
            <a:ext cx="1169140" cy="1127973"/>
          </a:xfrm>
          <a:prstGeom prst="rect">
            <a:avLst/>
          </a:prstGeom>
        </p:spPr>
      </p:pic>
      <p:pic>
        <p:nvPicPr>
          <p:cNvPr id="15" name="Picture 14" descr="A black background with a black square&#10;&#10;AI-generated content may be incorrect.">
            <a:extLst>
              <a:ext uri="{FF2B5EF4-FFF2-40B4-BE49-F238E27FC236}">
                <a16:creationId xmlns:a16="http://schemas.microsoft.com/office/drawing/2014/main" id="{5B801554-EB41-818F-1FE9-ACBC24B9E9B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89836" y="283996"/>
            <a:ext cx="775890" cy="775890"/>
          </a:xfrm>
          <a:prstGeom prst="rect">
            <a:avLst/>
          </a:prstGeom>
        </p:spPr>
      </p:pic>
      <p:pic>
        <p:nvPicPr>
          <p:cNvPr id="16" name="Picture 15" descr="A black background with a black square&#10;&#10;AI-generated content may be incorrect.">
            <a:extLst>
              <a:ext uri="{FF2B5EF4-FFF2-40B4-BE49-F238E27FC236}">
                <a16:creationId xmlns:a16="http://schemas.microsoft.com/office/drawing/2014/main" id="{AD35B768-90FD-125B-CD26-358D2496721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5400000">
            <a:off x="5797834" y="4630558"/>
            <a:ext cx="1646875" cy="576406"/>
          </a:xfrm>
          <a:prstGeom prst="rect">
            <a:avLst/>
          </a:prstGeom>
        </p:spPr>
      </p:pic>
      <p:pic>
        <p:nvPicPr>
          <p:cNvPr id="17" name="Picture 16" descr="A yellow circle with black lines&#10;&#10;AI-generated content may be incorrect.">
            <a:extLst>
              <a:ext uri="{FF2B5EF4-FFF2-40B4-BE49-F238E27FC236}">
                <a16:creationId xmlns:a16="http://schemas.microsoft.com/office/drawing/2014/main" id="{1AB8FCE2-51CD-3DF6-E22B-7FC5AD88458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36031" y="4407408"/>
            <a:ext cx="1060032" cy="1022707"/>
          </a:xfrm>
          <a:prstGeom prst="rect">
            <a:avLst/>
          </a:prstGeom>
        </p:spPr>
      </p:pic>
      <p:pic>
        <p:nvPicPr>
          <p:cNvPr id="18" name="Picture 17" descr="A black background with a black square&#10;&#10;AI-generated content may be incorrect.">
            <a:extLst>
              <a:ext uri="{FF2B5EF4-FFF2-40B4-BE49-F238E27FC236}">
                <a16:creationId xmlns:a16="http://schemas.microsoft.com/office/drawing/2014/main" id="{BFFE9ED4-76A7-7B7A-BCC4-15D9F1F3897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704336" y="4156676"/>
            <a:ext cx="761390" cy="496559"/>
          </a:xfrm>
          <a:prstGeom prst="rect">
            <a:avLst/>
          </a:prstGeom>
        </p:spPr>
      </p:pic>
      <p:pic>
        <p:nvPicPr>
          <p:cNvPr id="19" name="Picture 18" descr="A yellow and black corner&#10;&#10;AI-generated content may be incorrect.">
            <a:extLst>
              <a:ext uri="{FF2B5EF4-FFF2-40B4-BE49-F238E27FC236}">
                <a16:creationId xmlns:a16="http://schemas.microsoft.com/office/drawing/2014/main" id="{A5CA2E5D-DEEB-BE6E-FD39-61590B09FEC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21734" y="2675355"/>
            <a:ext cx="1328329" cy="1281557"/>
          </a:xfrm>
          <a:prstGeom prst="rect">
            <a:avLst/>
          </a:prstGeom>
        </p:spPr>
      </p:pic>
      <p:pic>
        <p:nvPicPr>
          <p:cNvPr id="20" name="Picture 19" descr="A black background with a black square&#10;&#10;AI-generated content may be incorrect.">
            <a:extLst>
              <a:ext uri="{FF2B5EF4-FFF2-40B4-BE49-F238E27FC236}">
                <a16:creationId xmlns:a16="http://schemas.microsoft.com/office/drawing/2014/main" id="{A7A4C03B-DBD7-4330-3E24-07EC42E3E23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453334" y="501529"/>
            <a:ext cx="1168400" cy="1127259"/>
          </a:xfrm>
          <a:prstGeom prst="rect">
            <a:avLst/>
          </a:prstGeom>
        </p:spPr>
      </p:pic>
    </p:spTree>
    <p:extLst>
      <p:ext uri="{BB962C8B-B14F-4D97-AF65-F5344CB8AC3E}">
        <p14:creationId xmlns:p14="http://schemas.microsoft.com/office/powerpoint/2010/main" val="999384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36A9C7-917E-D7D3-A400-4AE82EC6EDF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0651E0-5CE7-97E1-28B6-77FF9AD6F505}"/>
              </a:ext>
            </a:extLst>
          </p:cNvPr>
          <p:cNvSpPr>
            <a:spLocks noGrp="1"/>
          </p:cNvSpPr>
          <p:nvPr>
            <p:ph sz="quarter" idx="15"/>
          </p:nvPr>
        </p:nvSpPr>
        <p:spPr>
          <a:xfrm>
            <a:off x="386246" y="956440"/>
            <a:ext cx="4965026" cy="3418335"/>
          </a:xfrm>
        </p:spPr>
        <p:txBody>
          <a:bodyPr numCol="1" spcCol="360000"/>
          <a:lstStyle/>
          <a:p>
            <a:pPr>
              <a:lnSpc>
                <a:spcPct val="125000"/>
              </a:lnSpc>
            </a:pPr>
            <a:r>
              <a:rPr lang="en-GB" dirty="0">
                <a:ea typeface="+mn-lt"/>
                <a:cs typeface="+mn-lt"/>
              </a:rPr>
              <a:t>Whether it’s a video, an audio recording, a piece of art or sculpture or even a poem, Limit Less will be looking at and listening to all entries, which will be submitted to us via The Eurekas </a:t>
            </a:r>
            <a:r>
              <a:rPr lang="en-GB" b="1" dirty="0">
                <a:ea typeface="+mn-lt"/>
                <a:cs typeface="+mn-lt"/>
              </a:rPr>
              <a:t>website.</a:t>
            </a:r>
          </a:p>
          <a:p>
            <a:pPr>
              <a:lnSpc>
                <a:spcPct val="125000"/>
              </a:lnSpc>
            </a:pPr>
            <a:r>
              <a:rPr lang="en-GB" dirty="0">
                <a:ea typeface="+mn-lt"/>
                <a:cs typeface="+mn-lt"/>
              </a:rPr>
              <a:t>We want to see submissions that show students interacting with physics creatively and in a way we might not expect. Everyone has a passion. Maybe theirs is art, sport, music, gaming or something else – physics will be a big part of how it happens. Or perhaps there’s an issue or cause they are really passionate about – whether it’s worldwide or one that they face day-to-day. We want them to think about how physics is part of that solution. Or maybe they really admire someone famous – physics will have helped them to get where they are today.</a:t>
            </a:r>
            <a:endParaRPr lang="en-US" dirty="0"/>
          </a:p>
        </p:txBody>
      </p:sp>
      <p:sp>
        <p:nvSpPr>
          <p:cNvPr id="3" name="Title 2">
            <a:extLst>
              <a:ext uri="{FF2B5EF4-FFF2-40B4-BE49-F238E27FC236}">
                <a16:creationId xmlns:a16="http://schemas.microsoft.com/office/drawing/2014/main" id="{794B3D39-9E47-3765-4CF2-FD18C65B4C20}"/>
              </a:ext>
            </a:extLst>
          </p:cNvPr>
          <p:cNvSpPr>
            <a:spLocks noGrp="1"/>
          </p:cNvSpPr>
          <p:nvPr>
            <p:ph type="title"/>
          </p:nvPr>
        </p:nvSpPr>
        <p:spPr/>
        <p:txBody>
          <a:bodyPr/>
          <a:lstStyle/>
          <a:p>
            <a:r>
              <a:rPr lang="en-GB" spc="-30" dirty="0"/>
              <a:t>What are we asking students to do?</a:t>
            </a:r>
            <a:endParaRPr lang="en-US" sz="2000" dirty="0"/>
          </a:p>
        </p:txBody>
      </p:sp>
      <p:pic>
        <p:nvPicPr>
          <p:cNvPr id="10" name="Picture 9" descr="A black background with a black square&#10;&#10;AI-generated content may be incorrect.">
            <a:extLst>
              <a:ext uri="{FF2B5EF4-FFF2-40B4-BE49-F238E27FC236}">
                <a16:creationId xmlns:a16="http://schemas.microsoft.com/office/drawing/2014/main" id="{FB5C5DAA-AEFB-A9F0-2EFD-C165430EC2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08" y="3943302"/>
            <a:ext cx="775890" cy="775890"/>
          </a:xfrm>
          <a:prstGeom prst="rect">
            <a:avLst/>
          </a:prstGeom>
        </p:spPr>
      </p:pic>
      <p:pic>
        <p:nvPicPr>
          <p:cNvPr id="19" name="Picture 18" descr="A yellow circle with black circles&#10;&#10;AI-generated content may be incorrect.">
            <a:extLst>
              <a:ext uri="{FF2B5EF4-FFF2-40B4-BE49-F238E27FC236}">
                <a16:creationId xmlns:a16="http://schemas.microsoft.com/office/drawing/2014/main" id="{A428F3AE-0EFD-A5C1-52C0-7315A8ACF3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6927" y="4227661"/>
            <a:ext cx="1591730" cy="1273384"/>
          </a:xfrm>
          <a:prstGeom prst="rect">
            <a:avLst/>
          </a:prstGeom>
        </p:spPr>
      </p:pic>
      <p:pic>
        <p:nvPicPr>
          <p:cNvPr id="20" name="Picture 19" descr="A black background with a black square&#10;&#10;AI-generated content may be incorrect.">
            <a:extLst>
              <a:ext uri="{FF2B5EF4-FFF2-40B4-BE49-F238E27FC236}">
                <a16:creationId xmlns:a16="http://schemas.microsoft.com/office/drawing/2014/main" id="{560B3070-48F7-C652-6058-B5F780A05D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0017" y="1290193"/>
            <a:ext cx="1012863" cy="977199"/>
          </a:xfrm>
          <a:prstGeom prst="rect">
            <a:avLst/>
          </a:prstGeom>
        </p:spPr>
      </p:pic>
      <p:pic>
        <p:nvPicPr>
          <p:cNvPr id="21" name="Picture 20" descr="A black background with a black square&#10;&#10;AI-generated content may be incorrect.">
            <a:extLst>
              <a:ext uri="{FF2B5EF4-FFF2-40B4-BE49-F238E27FC236}">
                <a16:creationId xmlns:a16="http://schemas.microsoft.com/office/drawing/2014/main" id="{835344E0-12C8-A8AE-22B6-CD1D5C307C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82872" y="3789229"/>
            <a:ext cx="1168400" cy="762000"/>
          </a:xfrm>
          <a:prstGeom prst="rect">
            <a:avLst/>
          </a:prstGeom>
        </p:spPr>
      </p:pic>
      <p:pic>
        <p:nvPicPr>
          <p:cNvPr id="22" name="Picture 21" descr="A black background with a black square&#10;&#10;AI-generated content may be incorrect.">
            <a:extLst>
              <a:ext uri="{FF2B5EF4-FFF2-40B4-BE49-F238E27FC236}">
                <a16:creationId xmlns:a16="http://schemas.microsoft.com/office/drawing/2014/main" id="{3B7CB512-37F8-25F9-939C-B54184EE95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5950904" y="3840250"/>
            <a:ext cx="1281559" cy="448545"/>
          </a:xfrm>
          <a:prstGeom prst="rect">
            <a:avLst/>
          </a:prstGeom>
        </p:spPr>
      </p:pic>
      <p:pic>
        <p:nvPicPr>
          <p:cNvPr id="23" name="Picture 22" descr="A yellow and black corner&#10;&#10;AI-generated content may be incorrect.">
            <a:extLst>
              <a:ext uri="{FF2B5EF4-FFF2-40B4-BE49-F238E27FC236}">
                <a16:creationId xmlns:a16="http://schemas.microsoft.com/office/drawing/2014/main" id="{DE211A8A-51E0-5700-B779-4C081881E09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27066" y="1531713"/>
            <a:ext cx="1328329" cy="1281557"/>
          </a:xfrm>
          <a:prstGeom prst="rect">
            <a:avLst/>
          </a:prstGeom>
        </p:spPr>
      </p:pic>
      <p:pic>
        <p:nvPicPr>
          <p:cNvPr id="24" name="Picture 23" descr="A black background with a black square&#10;&#10;AI-generated content may be incorrect.">
            <a:extLst>
              <a:ext uri="{FF2B5EF4-FFF2-40B4-BE49-F238E27FC236}">
                <a16:creationId xmlns:a16="http://schemas.microsoft.com/office/drawing/2014/main" id="{5D449334-CDFA-385A-E929-D83DA2130AD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62248" y="3275116"/>
            <a:ext cx="1168400" cy="1127259"/>
          </a:xfrm>
          <a:prstGeom prst="rect">
            <a:avLst/>
          </a:prstGeom>
        </p:spPr>
      </p:pic>
      <p:pic>
        <p:nvPicPr>
          <p:cNvPr id="25" name="Picture 24" descr="A black background with a black square&#10;&#10;AI-generated content may be incorrect.">
            <a:extLst>
              <a:ext uri="{FF2B5EF4-FFF2-40B4-BE49-F238E27FC236}">
                <a16:creationId xmlns:a16="http://schemas.microsoft.com/office/drawing/2014/main" id="{EC036E11-12F1-B585-8D90-E431118D2B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3723" y="187612"/>
            <a:ext cx="775890" cy="775890"/>
          </a:xfrm>
          <a:prstGeom prst="rect">
            <a:avLst/>
          </a:prstGeom>
        </p:spPr>
      </p:pic>
      <p:pic>
        <p:nvPicPr>
          <p:cNvPr id="26" name="Picture 25" descr="A yellow circle with black lines&#10;&#10;AI-generated content may be incorrect.">
            <a:extLst>
              <a:ext uri="{FF2B5EF4-FFF2-40B4-BE49-F238E27FC236}">
                <a16:creationId xmlns:a16="http://schemas.microsoft.com/office/drawing/2014/main" id="{F69A1BEA-05E3-6CBC-851D-243321790ED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04962" y="-644481"/>
            <a:ext cx="1472245" cy="1420405"/>
          </a:xfrm>
          <a:prstGeom prst="rect">
            <a:avLst/>
          </a:prstGeom>
        </p:spPr>
      </p:pic>
    </p:spTree>
    <p:extLst>
      <p:ext uri="{BB962C8B-B14F-4D97-AF65-F5344CB8AC3E}">
        <p14:creationId xmlns:p14="http://schemas.microsoft.com/office/powerpoint/2010/main" val="3164071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A46E81E0-BF9D-FF9D-9BCB-5C9D504011E8}"/>
              </a:ext>
            </a:extLst>
          </p:cNvPr>
          <p:cNvSpPr/>
          <p:nvPr/>
        </p:nvSpPr>
        <p:spPr>
          <a:xfrm>
            <a:off x="7384942" y="4583875"/>
            <a:ext cx="1759058" cy="5596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ITC Franklin Gothic Std Book" panose="020B0504030503020204" pitchFamily="34" charset="77"/>
            </a:endParaRPr>
          </a:p>
        </p:txBody>
      </p:sp>
      <p:pic>
        <p:nvPicPr>
          <p:cNvPr id="10" name="Picture 9" descr="A black background with a black square&#10;&#10;Description automatically generated with medium confidence">
            <a:extLst>
              <a:ext uri="{FF2B5EF4-FFF2-40B4-BE49-F238E27FC236}">
                <a16:creationId xmlns:a16="http://schemas.microsoft.com/office/drawing/2014/main" id="{A2315DDB-8912-D691-8255-F6328593CE42}"/>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7500194" y="4664692"/>
            <a:ext cx="1643806" cy="478808"/>
          </a:xfrm>
          <a:prstGeom prst="rect">
            <a:avLst/>
          </a:prstGeom>
        </p:spPr>
      </p:pic>
      <p:sp>
        <p:nvSpPr>
          <p:cNvPr id="12" name="TextBox 11">
            <a:extLst>
              <a:ext uri="{FF2B5EF4-FFF2-40B4-BE49-F238E27FC236}">
                <a16:creationId xmlns:a16="http://schemas.microsoft.com/office/drawing/2014/main" id="{637291AB-276F-99F4-1CEE-C3327860D98F}"/>
              </a:ext>
            </a:extLst>
          </p:cNvPr>
          <p:cNvSpPr txBox="1"/>
          <p:nvPr/>
        </p:nvSpPr>
        <p:spPr>
          <a:xfrm>
            <a:off x="468306" y="468815"/>
            <a:ext cx="6921029" cy="646331"/>
          </a:xfrm>
          <a:prstGeom prst="rect">
            <a:avLst/>
          </a:prstGeom>
          <a:noFill/>
        </p:spPr>
        <p:txBody>
          <a:bodyPr wrap="square">
            <a:spAutoFit/>
          </a:bodyPr>
          <a:lstStyle/>
          <a:p>
            <a:r>
              <a:rPr lang="en-GB" dirty="0">
                <a:effectLst/>
                <a:latin typeface="ITC Franklin Gothic Std Book" panose="020B0504030503020204" pitchFamily="34" charset="77"/>
              </a:rPr>
              <a:t>The submission can take any form </a:t>
            </a:r>
            <a:br>
              <a:rPr lang="en-GB" dirty="0">
                <a:effectLst/>
                <a:latin typeface="ITC Franklin Gothic Std Book" panose="020B0504030503020204" pitchFamily="34" charset="77"/>
              </a:rPr>
            </a:br>
            <a:r>
              <a:rPr lang="en-GB" dirty="0">
                <a:effectLst/>
                <a:latin typeface="ITC Franklin Gothic Std Book" panose="020B0504030503020204" pitchFamily="34" charset="77"/>
              </a:rPr>
              <a:t>and must answer the question:</a:t>
            </a:r>
          </a:p>
        </p:txBody>
      </p:sp>
      <p:pic>
        <p:nvPicPr>
          <p:cNvPr id="13" name="Picture 12" descr="A yellow circle with black circles&#10;&#10;AI-generated content may be incorrect.">
            <a:extLst>
              <a:ext uri="{FF2B5EF4-FFF2-40B4-BE49-F238E27FC236}">
                <a16:creationId xmlns:a16="http://schemas.microsoft.com/office/drawing/2014/main" id="{2E197454-23B5-7997-8BF0-BD72AC008C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6566" y="-1157871"/>
            <a:ext cx="2552466" cy="2041973"/>
          </a:xfrm>
          <a:prstGeom prst="rect">
            <a:avLst/>
          </a:prstGeom>
        </p:spPr>
      </p:pic>
      <p:pic>
        <p:nvPicPr>
          <p:cNvPr id="14" name="Picture 13" descr="A black background with a black square&#10;&#10;AI-generated content may be incorrect.">
            <a:extLst>
              <a:ext uri="{FF2B5EF4-FFF2-40B4-BE49-F238E27FC236}">
                <a16:creationId xmlns:a16="http://schemas.microsoft.com/office/drawing/2014/main" id="{7C9F6A43-912B-44AB-9D20-21A095DFAA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43075" y="990411"/>
            <a:ext cx="1016840" cy="981036"/>
          </a:xfrm>
          <a:prstGeom prst="rect">
            <a:avLst/>
          </a:prstGeom>
        </p:spPr>
      </p:pic>
      <p:pic>
        <p:nvPicPr>
          <p:cNvPr id="15" name="Picture 14" descr="A black background with a black square&#10;&#10;AI-generated content may be incorrect.">
            <a:extLst>
              <a:ext uri="{FF2B5EF4-FFF2-40B4-BE49-F238E27FC236}">
                <a16:creationId xmlns:a16="http://schemas.microsoft.com/office/drawing/2014/main" id="{04DEF17C-FB7A-AD8D-163F-6366E730F3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82341" y="777455"/>
            <a:ext cx="756631" cy="493455"/>
          </a:xfrm>
          <a:prstGeom prst="rect">
            <a:avLst/>
          </a:prstGeom>
        </p:spPr>
      </p:pic>
      <p:pic>
        <p:nvPicPr>
          <p:cNvPr id="18" name="Picture 17" descr="A yellow circle with black lines&#10;&#10;AI-generated content may be incorrect.">
            <a:extLst>
              <a:ext uri="{FF2B5EF4-FFF2-40B4-BE49-F238E27FC236}">
                <a16:creationId xmlns:a16="http://schemas.microsoft.com/office/drawing/2014/main" id="{BD0E3590-2436-EAB5-5B9C-FB336FF79B8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41388" y="4070773"/>
            <a:ext cx="2015881" cy="1944899"/>
          </a:xfrm>
          <a:prstGeom prst="rect">
            <a:avLst/>
          </a:prstGeom>
        </p:spPr>
      </p:pic>
      <p:pic>
        <p:nvPicPr>
          <p:cNvPr id="19" name="Picture 18" descr="A black background with a black square&#10;&#10;AI-generated content may be incorrect.">
            <a:extLst>
              <a:ext uri="{FF2B5EF4-FFF2-40B4-BE49-F238E27FC236}">
                <a16:creationId xmlns:a16="http://schemas.microsoft.com/office/drawing/2014/main" id="{9C170963-FC0D-2F18-FCFA-D89AF14514F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27790" y="3785096"/>
            <a:ext cx="761390" cy="496559"/>
          </a:xfrm>
          <a:prstGeom prst="rect">
            <a:avLst/>
          </a:prstGeom>
        </p:spPr>
      </p:pic>
      <p:pic>
        <p:nvPicPr>
          <p:cNvPr id="20" name="Picture 19" descr="A yellow and black corner&#10;&#10;AI-generated content may be incorrect.">
            <a:extLst>
              <a:ext uri="{FF2B5EF4-FFF2-40B4-BE49-F238E27FC236}">
                <a16:creationId xmlns:a16="http://schemas.microsoft.com/office/drawing/2014/main" id="{65018AEF-720F-A97A-1886-1D9305F6F83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721071" y="3425720"/>
            <a:ext cx="1138993" cy="1098888"/>
          </a:xfrm>
          <a:prstGeom prst="rect">
            <a:avLst/>
          </a:prstGeom>
        </p:spPr>
      </p:pic>
      <p:pic>
        <p:nvPicPr>
          <p:cNvPr id="21" name="Picture 20" descr="A black background with a black square&#10;&#10;AI-generated content may be incorrect.">
            <a:extLst>
              <a:ext uri="{FF2B5EF4-FFF2-40B4-BE49-F238E27FC236}">
                <a16:creationId xmlns:a16="http://schemas.microsoft.com/office/drawing/2014/main" id="{466653E8-E1EC-3ECF-59E6-4395B4257C6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36869" y="-426799"/>
            <a:ext cx="1168400" cy="1127259"/>
          </a:xfrm>
          <a:prstGeom prst="rect">
            <a:avLst/>
          </a:prstGeom>
        </p:spPr>
      </p:pic>
      <p:pic>
        <p:nvPicPr>
          <p:cNvPr id="22" name="Picture 21" descr="A black background with a black square&#10;&#10;AI-generated content may be incorrect.">
            <a:extLst>
              <a:ext uri="{FF2B5EF4-FFF2-40B4-BE49-F238E27FC236}">
                <a16:creationId xmlns:a16="http://schemas.microsoft.com/office/drawing/2014/main" id="{562C1517-11F9-221F-A6A6-885D324DE70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9197" y="3738724"/>
            <a:ext cx="775890" cy="775890"/>
          </a:xfrm>
          <a:prstGeom prst="rect">
            <a:avLst/>
          </a:prstGeom>
        </p:spPr>
      </p:pic>
      <p:sp>
        <p:nvSpPr>
          <p:cNvPr id="7" name="Rectangle 6">
            <a:extLst>
              <a:ext uri="{FF2B5EF4-FFF2-40B4-BE49-F238E27FC236}">
                <a16:creationId xmlns:a16="http://schemas.microsoft.com/office/drawing/2014/main" id="{8AE7990E-DDAB-0F47-AAF4-E04386518521}"/>
              </a:ext>
            </a:extLst>
          </p:cNvPr>
          <p:cNvSpPr/>
          <p:nvPr/>
        </p:nvSpPr>
        <p:spPr>
          <a:xfrm>
            <a:off x="593457" y="2464231"/>
            <a:ext cx="8193028" cy="798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ITC Franklin Gothic Std Book" panose="020B0504030503020204" pitchFamily="34" charset="77"/>
            </a:endParaRPr>
          </a:p>
        </p:txBody>
      </p:sp>
      <p:sp>
        <p:nvSpPr>
          <p:cNvPr id="8" name="Rectangle 7">
            <a:extLst>
              <a:ext uri="{FF2B5EF4-FFF2-40B4-BE49-F238E27FC236}">
                <a16:creationId xmlns:a16="http://schemas.microsoft.com/office/drawing/2014/main" id="{42B3CE0D-91D5-3FEC-4483-ED334A5BF412}"/>
              </a:ext>
            </a:extLst>
          </p:cNvPr>
          <p:cNvSpPr/>
          <p:nvPr/>
        </p:nvSpPr>
        <p:spPr>
          <a:xfrm>
            <a:off x="593457" y="1557580"/>
            <a:ext cx="7278628" cy="798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ITC Franklin Gothic Std Book" panose="020B0504030503020204" pitchFamily="34" charset="77"/>
            </a:endParaRPr>
          </a:p>
        </p:txBody>
      </p:sp>
      <p:sp>
        <p:nvSpPr>
          <p:cNvPr id="11" name="Title 1">
            <a:extLst>
              <a:ext uri="{FF2B5EF4-FFF2-40B4-BE49-F238E27FC236}">
                <a16:creationId xmlns:a16="http://schemas.microsoft.com/office/drawing/2014/main" id="{57F61154-38C9-299B-08B0-7880827EF452}"/>
              </a:ext>
            </a:extLst>
          </p:cNvPr>
          <p:cNvSpPr>
            <a:spLocks noGrp="1"/>
          </p:cNvSpPr>
          <p:nvPr>
            <p:ph type="title"/>
          </p:nvPr>
        </p:nvSpPr>
        <p:spPr>
          <a:xfrm>
            <a:off x="744094" y="777455"/>
            <a:ext cx="8106560" cy="3245224"/>
          </a:xfrm>
        </p:spPr>
        <p:txBody>
          <a:bodyPr/>
          <a:lstStyle/>
          <a:p>
            <a:pPr>
              <a:lnSpc>
                <a:spcPct val="130000"/>
              </a:lnSpc>
            </a:pPr>
            <a:r>
              <a:rPr lang="en-GB" sz="4400" b="1" dirty="0">
                <a:latin typeface="ITC Franklin Gothic Std Book" panose="020B0504030503020204" pitchFamily="34" charset="77"/>
                <a:ea typeface="+mn-lt"/>
                <a:cs typeface="+mn-lt"/>
              </a:rPr>
              <a:t>How can physics help make your home ready for the future?</a:t>
            </a:r>
            <a:endParaRPr lang="en-US" dirty="0"/>
          </a:p>
        </p:txBody>
      </p:sp>
    </p:spTree>
    <p:extLst>
      <p:ext uri="{BB962C8B-B14F-4D97-AF65-F5344CB8AC3E}">
        <p14:creationId xmlns:p14="http://schemas.microsoft.com/office/powerpoint/2010/main" val="1165770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331D57-ADCF-59BA-05C0-985DF3FD4368}"/>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72C2750-568E-E184-6CA3-292B1902BDB8}"/>
              </a:ext>
            </a:extLst>
          </p:cNvPr>
          <p:cNvSpPr>
            <a:spLocks noGrp="1"/>
          </p:cNvSpPr>
          <p:nvPr>
            <p:ph sz="quarter" idx="15"/>
          </p:nvPr>
        </p:nvSpPr>
        <p:spPr/>
        <p:txBody>
          <a:bodyPr numCol="1" spcCol="360000"/>
          <a:lstStyle/>
          <a:p>
            <a:r>
              <a:rPr lang="en-GB" sz="1100" dirty="0"/>
              <a:t>Last year, we were delighted to receive hundreds of submissions that showed us that young people are brimming with creativity and ideas. And so many have a natural flair for physics – that they may not have recognised before getting involved in The Eurekas.</a:t>
            </a:r>
          </a:p>
          <a:p>
            <a:r>
              <a:rPr lang="en-GB" sz="1100" dirty="0"/>
              <a:t>This year, with a brand new theme and bigger prizes up for grabs, we want to grow this competition so that more students across the </a:t>
            </a:r>
            <a:br>
              <a:rPr lang="en-GB" sz="1100" dirty="0"/>
            </a:br>
            <a:r>
              <a:rPr lang="en-GB" sz="1100" dirty="0"/>
              <a:t>UK and Ireland can take part and can begin to see physics differently – as a subject that can be creative, collaborative, active and practical too.</a:t>
            </a:r>
          </a:p>
          <a:p>
            <a:r>
              <a:rPr lang="en-GB" sz="1100" dirty="0"/>
              <a:t>We would love it if you could </a:t>
            </a:r>
            <a:r>
              <a:rPr lang="en-GB" sz="1100" b="1" dirty="0"/>
              <a:t>spread the word about The Eurekas </a:t>
            </a:r>
            <a:r>
              <a:rPr lang="en-GB" sz="1100" dirty="0"/>
              <a:t>by sharing the campaign across your online channels. We have some brilliant materials you can download and share:</a:t>
            </a:r>
            <a:br>
              <a:rPr lang="en-GB" sz="1100" dirty="0"/>
            </a:br>
            <a:endParaRPr lang="en-GB" sz="1100" dirty="0"/>
          </a:p>
          <a:p>
            <a:br>
              <a:rPr lang="en-GB" sz="1100" dirty="0"/>
            </a:br>
            <a:endParaRPr lang="en-GB" dirty="0"/>
          </a:p>
          <a:p>
            <a:endParaRPr lang="en-US" dirty="0"/>
          </a:p>
        </p:txBody>
      </p:sp>
      <p:sp>
        <p:nvSpPr>
          <p:cNvPr id="3" name="Title 2">
            <a:extLst>
              <a:ext uri="{FF2B5EF4-FFF2-40B4-BE49-F238E27FC236}">
                <a16:creationId xmlns:a16="http://schemas.microsoft.com/office/drawing/2014/main" id="{A7C89704-0CB4-AFC1-31CC-835BCA7CE7F7}"/>
              </a:ext>
            </a:extLst>
          </p:cNvPr>
          <p:cNvSpPr>
            <a:spLocks noGrp="1"/>
          </p:cNvSpPr>
          <p:nvPr>
            <p:ph type="title"/>
          </p:nvPr>
        </p:nvSpPr>
        <p:spPr/>
        <p:txBody>
          <a:bodyPr/>
          <a:lstStyle/>
          <a:p>
            <a:r>
              <a:rPr lang="en-US" sz="2400" dirty="0"/>
              <a:t>How to get involved</a:t>
            </a:r>
          </a:p>
        </p:txBody>
      </p:sp>
      <p:sp>
        <p:nvSpPr>
          <p:cNvPr id="13" name="TextBox 12">
            <a:extLst>
              <a:ext uri="{FF2B5EF4-FFF2-40B4-BE49-F238E27FC236}">
                <a16:creationId xmlns:a16="http://schemas.microsoft.com/office/drawing/2014/main" id="{1BF400FE-AF33-AC70-BAF2-FA711A614FB1}"/>
              </a:ext>
            </a:extLst>
          </p:cNvPr>
          <p:cNvSpPr txBox="1"/>
          <p:nvPr/>
        </p:nvSpPr>
        <p:spPr>
          <a:xfrm>
            <a:off x="308489" y="4335988"/>
            <a:ext cx="6570633" cy="519758"/>
          </a:xfrm>
          <a:prstGeom prst="rect">
            <a:avLst/>
          </a:prstGeom>
          <a:noFill/>
        </p:spPr>
        <p:txBody>
          <a:bodyPr wrap="square">
            <a:spAutoFit/>
          </a:bodyPr>
          <a:lstStyle/>
          <a:p>
            <a:pPr>
              <a:lnSpc>
                <a:spcPct val="130000"/>
              </a:lnSpc>
            </a:pPr>
            <a:r>
              <a:rPr lang="en-GB" sz="1100" dirty="0">
                <a:latin typeface="ITC Franklin Gothic Std Book" panose="020B0504030503020204" pitchFamily="34" charset="77"/>
              </a:rPr>
              <a:t>Feel free to contact us at </a:t>
            </a:r>
            <a:r>
              <a:rPr lang="en-GB" sz="1100" b="1" dirty="0">
                <a:latin typeface="ITC Franklin Gothic Std Book" panose="020B0504030503020204" pitchFamily="34" charset="77"/>
              </a:rPr>
              <a:t>limitless@iop.org</a:t>
            </a:r>
            <a:r>
              <a:rPr lang="en-GB" sz="1100" dirty="0">
                <a:latin typeface="ITC Franklin Gothic Std Book" panose="020B0504030503020204" pitchFamily="34" charset="77"/>
              </a:rPr>
              <a:t> if you have any queries or would like to set up a social media partnership. Visit the website at </a:t>
            </a:r>
            <a:r>
              <a:rPr lang="en-GB" sz="1100" b="1" dirty="0" err="1">
                <a:latin typeface="ITC Franklin Gothic Std Book" panose="020B0504030503020204" pitchFamily="34" charset="77"/>
              </a:rPr>
              <a:t>theeurekas.co.uk</a:t>
            </a:r>
            <a:r>
              <a:rPr lang="en-GB" sz="1100" b="1" dirty="0">
                <a:latin typeface="ITC Franklin Gothic Std Book" panose="020B0504030503020204" pitchFamily="34" charset="77"/>
              </a:rPr>
              <a:t> </a:t>
            </a:r>
            <a:r>
              <a:rPr lang="en-GB" sz="1100" dirty="0">
                <a:latin typeface="ITC Franklin Gothic Std Book" panose="020B0504030503020204" pitchFamily="34" charset="77"/>
              </a:rPr>
              <a:t>for more information.</a:t>
            </a:r>
          </a:p>
        </p:txBody>
      </p:sp>
      <p:pic>
        <p:nvPicPr>
          <p:cNvPr id="18" name="Picture 17" descr="A yellow circle with black circles&#10;&#10;AI-generated content may be incorrect.">
            <a:extLst>
              <a:ext uri="{FF2B5EF4-FFF2-40B4-BE49-F238E27FC236}">
                <a16:creationId xmlns:a16="http://schemas.microsoft.com/office/drawing/2014/main" id="{05502E38-51EA-BBC3-330A-BA43FB3ED9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8967" y="-819447"/>
            <a:ext cx="1919243" cy="1535395"/>
          </a:xfrm>
          <a:prstGeom prst="rect">
            <a:avLst/>
          </a:prstGeom>
        </p:spPr>
      </p:pic>
      <p:pic>
        <p:nvPicPr>
          <p:cNvPr id="19" name="Picture 18" descr="A black background with a black square&#10;&#10;AI-generated content may be incorrect.">
            <a:extLst>
              <a:ext uri="{FF2B5EF4-FFF2-40B4-BE49-F238E27FC236}">
                <a16:creationId xmlns:a16="http://schemas.microsoft.com/office/drawing/2014/main" id="{08279104-369F-1464-AF9D-12446B6200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7804" y="3974493"/>
            <a:ext cx="385259" cy="385259"/>
          </a:xfrm>
          <a:prstGeom prst="rect">
            <a:avLst/>
          </a:prstGeom>
        </p:spPr>
      </p:pic>
      <p:pic>
        <p:nvPicPr>
          <p:cNvPr id="20" name="Picture 19" descr="A black background with a black square&#10;&#10;AI-generated content may be incorrect.">
            <a:extLst>
              <a:ext uri="{FF2B5EF4-FFF2-40B4-BE49-F238E27FC236}">
                <a16:creationId xmlns:a16="http://schemas.microsoft.com/office/drawing/2014/main" id="{1B6AE9C4-5FD1-0D29-0963-905D4D77F9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04229" y="194675"/>
            <a:ext cx="852947" cy="556270"/>
          </a:xfrm>
          <a:prstGeom prst="rect">
            <a:avLst/>
          </a:prstGeom>
        </p:spPr>
      </p:pic>
      <p:pic>
        <p:nvPicPr>
          <p:cNvPr id="21" name="Picture 20" descr="A black background with a black square&#10;&#10;AI-generated content may be incorrect.">
            <a:extLst>
              <a:ext uri="{FF2B5EF4-FFF2-40B4-BE49-F238E27FC236}">
                <a16:creationId xmlns:a16="http://schemas.microsoft.com/office/drawing/2014/main" id="{B22D4E0C-C89A-97CA-3B92-7C3C5682C2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56370" y="2835286"/>
            <a:ext cx="1646875" cy="576406"/>
          </a:xfrm>
          <a:prstGeom prst="rect">
            <a:avLst/>
          </a:prstGeom>
        </p:spPr>
      </p:pic>
      <p:pic>
        <p:nvPicPr>
          <p:cNvPr id="22" name="Picture 21" descr="A yellow and black striped sign&#10;&#10;AI-generated content may be incorrect.">
            <a:extLst>
              <a:ext uri="{FF2B5EF4-FFF2-40B4-BE49-F238E27FC236}">
                <a16:creationId xmlns:a16="http://schemas.microsoft.com/office/drawing/2014/main" id="{58EB6B06-9BB2-1147-F70F-450CCBA40E9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93805" y="246924"/>
            <a:ext cx="1439418" cy="469024"/>
          </a:xfrm>
          <a:prstGeom prst="rect">
            <a:avLst/>
          </a:prstGeom>
        </p:spPr>
      </p:pic>
      <p:sp>
        <p:nvSpPr>
          <p:cNvPr id="24" name="TextBox 23">
            <a:extLst>
              <a:ext uri="{FF2B5EF4-FFF2-40B4-BE49-F238E27FC236}">
                <a16:creationId xmlns:a16="http://schemas.microsoft.com/office/drawing/2014/main" id="{484FD38A-1677-E59D-1542-1511E3779446}"/>
              </a:ext>
            </a:extLst>
          </p:cNvPr>
          <p:cNvSpPr txBox="1"/>
          <p:nvPr/>
        </p:nvSpPr>
        <p:spPr>
          <a:xfrm>
            <a:off x="391883" y="2765233"/>
            <a:ext cx="6138738" cy="739818"/>
          </a:xfrm>
          <a:prstGeom prst="rect">
            <a:avLst/>
          </a:prstGeom>
          <a:noFill/>
        </p:spPr>
        <p:txBody>
          <a:bodyPr wrap="square">
            <a:spAutoFit/>
          </a:bodyPr>
          <a:lstStyle/>
          <a:p>
            <a:pPr marL="285750" indent="-285750">
              <a:lnSpc>
                <a:spcPct val="130000"/>
              </a:lnSpc>
              <a:buFont typeface="Arial" panose="020B0604020202020204" pitchFamily="34" charset="0"/>
              <a:buChar char="•"/>
            </a:pPr>
            <a:r>
              <a:rPr lang="en-US" sz="1100" b="1" dirty="0">
                <a:latin typeface="ITC Franklin Gothic Std Book" panose="020B0504030503020204" pitchFamily="34" charset="77"/>
              </a:rPr>
              <a:t>Suggested social media posts</a:t>
            </a:r>
          </a:p>
          <a:p>
            <a:pPr marL="285750" indent="-285750">
              <a:lnSpc>
                <a:spcPct val="130000"/>
              </a:lnSpc>
              <a:buFont typeface="Arial" panose="020B0604020202020204" pitchFamily="34" charset="0"/>
              <a:buChar char="•"/>
            </a:pPr>
            <a:r>
              <a:rPr lang="en-US" sz="1100" b="1" dirty="0">
                <a:latin typeface="ITC Franklin Gothic Std Book" panose="020B0504030503020204" pitchFamily="34" charset="77"/>
              </a:rPr>
              <a:t>Ready-to-use graphics for Facebook, Bluesky, LinkedIn and Instagram</a:t>
            </a:r>
          </a:p>
          <a:p>
            <a:pPr marL="285750" indent="-285750">
              <a:lnSpc>
                <a:spcPct val="130000"/>
              </a:lnSpc>
              <a:buFont typeface="Arial" panose="020B0604020202020204" pitchFamily="34" charset="0"/>
              <a:buChar char="•"/>
            </a:pPr>
            <a:r>
              <a:rPr lang="en-US" sz="1100" b="1" dirty="0">
                <a:latin typeface="ITC Franklin Gothic Std Book" panose="020B0504030503020204" pitchFamily="34" charset="77"/>
              </a:rPr>
              <a:t>The Eurekas 2024 video</a:t>
            </a:r>
          </a:p>
        </p:txBody>
      </p:sp>
      <p:sp>
        <p:nvSpPr>
          <p:cNvPr id="25" name="TextBox 24">
            <a:extLst>
              <a:ext uri="{FF2B5EF4-FFF2-40B4-BE49-F238E27FC236}">
                <a16:creationId xmlns:a16="http://schemas.microsoft.com/office/drawing/2014/main" id="{433EC3A5-3185-2186-F082-40313BF86C97}"/>
              </a:ext>
            </a:extLst>
          </p:cNvPr>
          <p:cNvSpPr txBox="1"/>
          <p:nvPr/>
        </p:nvSpPr>
        <p:spPr>
          <a:xfrm>
            <a:off x="391883" y="3550610"/>
            <a:ext cx="6138738" cy="739818"/>
          </a:xfrm>
          <a:prstGeom prst="rect">
            <a:avLst/>
          </a:prstGeom>
          <a:noFill/>
        </p:spPr>
        <p:txBody>
          <a:bodyPr wrap="square">
            <a:spAutoFit/>
          </a:bodyPr>
          <a:lstStyle/>
          <a:p>
            <a:pPr>
              <a:lnSpc>
                <a:spcPct val="130000"/>
              </a:lnSpc>
            </a:pPr>
            <a:r>
              <a:rPr lang="en-US" sz="1100" dirty="0">
                <a:latin typeface="ITC Franklin Gothic Std Book" panose="020B0504030503020204" pitchFamily="34" charset="77"/>
              </a:rPr>
              <a:t>And please encourage your network to join us too by asking them to:</a:t>
            </a:r>
          </a:p>
          <a:p>
            <a:pPr marL="285750" indent="-285750">
              <a:lnSpc>
                <a:spcPct val="130000"/>
              </a:lnSpc>
              <a:buFont typeface="Arial" panose="020B0604020202020204" pitchFamily="34" charset="0"/>
              <a:buChar char="•"/>
            </a:pPr>
            <a:r>
              <a:rPr lang="en-US" sz="1100" b="1" dirty="0">
                <a:latin typeface="ITC Franklin Gothic Std Book" panose="020B0504030503020204" pitchFamily="34" charset="77"/>
              </a:rPr>
              <a:t>Sign up to our newsletter</a:t>
            </a:r>
          </a:p>
          <a:p>
            <a:pPr marL="285750" indent="-285750">
              <a:lnSpc>
                <a:spcPct val="130000"/>
              </a:lnSpc>
              <a:buFont typeface="Arial" panose="020B0604020202020204" pitchFamily="34" charset="0"/>
              <a:buChar char="•"/>
            </a:pPr>
            <a:r>
              <a:rPr lang="en-US" sz="1100" b="1" dirty="0">
                <a:latin typeface="ITC Franklin Gothic Std Book" panose="020B0504030503020204" pitchFamily="34" charset="77"/>
              </a:rPr>
              <a:t>Follow the IOP's social media accounts (Facebook, BlueSky, LinkedIn, Instagram)</a:t>
            </a:r>
          </a:p>
        </p:txBody>
      </p:sp>
    </p:spTree>
    <p:extLst>
      <p:ext uri="{BB962C8B-B14F-4D97-AF65-F5344CB8AC3E}">
        <p14:creationId xmlns:p14="http://schemas.microsoft.com/office/powerpoint/2010/main" val="2126803593"/>
      </p:ext>
    </p:extLst>
  </p:cSld>
  <p:clrMapOvr>
    <a:masterClrMapping/>
  </p:clrMapOvr>
</p:sld>
</file>

<file path=ppt/theme/theme1.xml><?xml version="1.0" encoding="utf-8"?>
<a:theme xmlns:a="http://schemas.openxmlformats.org/drawingml/2006/main" name="IoP Theme">
  <a:themeElements>
    <a:clrScheme name="Custom 1">
      <a:dk1>
        <a:srgbClr val="000000"/>
      </a:dk1>
      <a:lt1>
        <a:srgbClr val="FFFFFF"/>
      </a:lt1>
      <a:dk2>
        <a:srgbClr val="FFFFFF"/>
      </a:dk2>
      <a:lt2>
        <a:srgbClr val="8D2779"/>
      </a:lt2>
      <a:accent1>
        <a:srgbClr val="D53C73"/>
      </a:accent1>
      <a:accent2>
        <a:srgbClr val="EA7105"/>
      </a:accent2>
      <a:accent3>
        <a:srgbClr val="FDC300"/>
      </a:accent3>
      <a:accent4>
        <a:srgbClr val="18205C"/>
      </a:accent4>
      <a:accent5>
        <a:srgbClr val="8D2779"/>
      </a:accent5>
      <a:accent6>
        <a:srgbClr val="FFFFFF"/>
      </a:accent6>
      <a:hlink>
        <a:srgbClr val="BF1B0F"/>
      </a:hlink>
      <a:folHlink>
        <a:srgbClr val="BF1B0F"/>
      </a:folHlink>
    </a:clrScheme>
    <a:fontScheme name="Expo">
      <a:majorFont>
        <a:latin typeface="Calibri"/>
        <a:ea typeface=""/>
        <a:cs typeface=""/>
        <a:font script="Jpan" typeface="ＭＳ ゴシック"/>
      </a:majorFont>
      <a:minorFont>
        <a:latin typeface="Calibri"/>
        <a:ea typeface=""/>
        <a:cs typeface=""/>
        <a:font script="Jpan" typeface="ＭＳ ゴシック"/>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b="0" i="0" dirty="0">
            <a:solidFill>
              <a:schemeClr val="tx1"/>
            </a:solidFill>
            <a:latin typeface="ITC Franklin Gothic Std Book" panose="020B0504030503020204" pitchFamily="34" charset="77"/>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b="0" i="0" dirty="0">
            <a:solidFill>
              <a:schemeClr val="tx1"/>
            </a:solidFill>
            <a:latin typeface="ITC Franklin Gothic Std Book" panose="020B0504030503020204" pitchFamily="34" charset="77"/>
          </a:defRPr>
        </a:defPPr>
      </a:lstStyle>
    </a:txDef>
  </a:objectDefaults>
  <a:extraClrSchemeLst/>
  <a:extLst>
    <a:ext uri="{05A4C25C-085E-4340-85A3-A5531E510DB2}">
      <thm15:themeFamily xmlns:thm15="http://schemas.microsoft.com/office/thememl/2012/main" name="Institute of Physics PPT_Feb 2021" id="{1821851C-D2CE-614A-B790-DAA3E29DFFA0}" vid="{3EE44765-858D-3644-BD79-B015D9DA472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IoP Theme</Template>
  <TotalTime>12812</TotalTime>
  <Words>802</Words>
  <Application>Microsoft Macintosh PowerPoint</Application>
  <PresentationFormat>On-screen Show (16:9)</PresentationFormat>
  <Paragraphs>34</Paragraphs>
  <Slides>8</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Helvetica</vt:lpstr>
      <vt:lpstr>ITC Franklin Gothic Std Book</vt:lpstr>
      <vt:lpstr>IoP Theme</vt:lpstr>
      <vt:lpstr>Supporter Toolkit 2026</vt:lpstr>
      <vt:lpstr>The Eurekas 2026 toolkit </vt:lpstr>
      <vt:lpstr>What is The Eurekas?</vt:lpstr>
      <vt:lpstr>Why does it exist?</vt:lpstr>
      <vt:lpstr> IMPORTANT TO NOTE  </vt:lpstr>
      <vt:lpstr>What are we asking students to do?</vt:lpstr>
      <vt:lpstr>How can physics help make your home ready for the future?</vt:lpstr>
      <vt:lpstr>How to get involved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presentation title on cover page over three lines max</dc:title>
  <dc:creator>Sophie Newton</dc:creator>
  <cp:lastModifiedBy>Sophie Newton</cp:lastModifiedBy>
  <cp:revision>66</cp:revision>
  <cp:lastPrinted>2019-01-14T13:00:16Z</cp:lastPrinted>
  <dcterms:created xsi:type="dcterms:W3CDTF">2024-01-10T15:57:21Z</dcterms:created>
  <dcterms:modified xsi:type="dcterms:W3CDTF">2026-03-09T09:35:03Z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4147aac-5ab8-4961-87d1-d9764ab55b3e_Enabled">
    <vt:lpwstr>true</vt:lpwstr>
  </property>
  <property fmtid="{D5CDD505-2E9C-101B-9397-08002B2CF9AE}" pid="3" name="MSIP_Label_a4147aac-5ab8-4961-87d1-d9764ab55b3e_SetDate">
    <vt:lpwstr>2026-02-25T15:49:49Z</vt:lpwstr>
  </property>
  <property fmtid="{D5CDD505-2E9C-101B-9397-08002B2CF9AE}" pid="4" name="MSIP_Label_a4147aac-5ab8-4961-87d1-d9764ab55b3e_Method">
    <vt:lpwstr>Standard</vt:lpwstr>
  </property>
  <property fmtid="{D5CDD505-2E9C-101B-9397-08002B2CF9AE}" pid="5" name="MSIP_Label_a4147aac-5ab8-4961-87d1-d9764ab55b3e_Name">
    <vt:lpwstr>Unrestricted</vt:lpwstr>
  </property>
  <property fmtid="{D5CDD505-2E9C-101B-9397-08002B2CF9AE}" pid="6" name="MSIP_Label_a4147aac-5ab8-4961-87d1-d9764ab55b3e_SiteId">
    <vt:lpwstr>8b8986af-18bb-4882-a149-fa5a3dd1f995</vt:lpwstr>
  </property>
  <property fmtid="{D5CDD505-2E9C-101B-9397-08002B2CF9AE}" pid="7" name="MSIP_Label_a4147aac-5ab8-4961-87d1-d9764ab55b3e_ActionId">
    <vt:lpwstr>13a0be7b-5a61-411c-8562-76429282be38</vt:lpwstr>
  </property>
  <property fmtid="{D5CDD505-2E9C-101B-9397-08002B2CF9AE}" pid="8" name="MSIP_Label_a4147aac-5ab8-4961-87d1-d9764ab55b3e_ContentBits">
    <vt:lpwstr>0</vt:lpwstr>
  </property>
  <property fmtid="{D5CDD505-2E9C-101B-9397-08002B2CF9AE}" pid="9" name="MSIP_Label_a4147aac-5ab8-4961-87d1-d9764ab55b3e_Tag">
    <vt:lpwstr>50, 3, 0, 1</vt:lpwstr>
  </property>
</Properties>
</file>