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68" r:id="rId2"/>
    <p:sldId id="270" r:id="rId3"/>
    <p:sldId id="269" r:id="rId4"/>
    <p:sldId id="271" r:id="rId5"/>
    <p:sldId id="257" r:id="rId6"/>
    <p:sldId id="259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10285413" cy="10285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6"/>
    <p:restoredTop sz="96327"/>
  </p:normalViewPr>
  <p:slideViewPr>
    <p:cSldViewPr snapToGrid="0" snapToObjects="1">
      <p:cViewPr>
        <p:scale>
          <a:sx n="94" d="100"/>
          <a:sy n="94" d="100"/>
        </p:scale>
        <p:origin x="2312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5" d="100"/>
          <a:sy n="145" d="100"/>
        </p:scale>
        <p:origin x="32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6B5FB9-62F4-E746-8762-F0037D90BF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159B5-E5D2-6F43-B488-B07181595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B9982-F3D2-EE49-90BB-1977FB81167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D1127-1C8C-0F4C-BABD-564880CBCA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D5EAE-25D6-0940-A0C8-65637D4898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83D9-3C43-1A4A-BCE7-D1536B2A1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3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yellow and black pattern&#10;&#10;AI-generated content may be incorrect.">
            <a:extLst>
              <a:ext uri="{FF2B5EF4-FFF2-40B4-BE49-F238E27FC236}">
                <a16:creationId xmlns:a16="http://schemas.microsoft.com/office/drawing/2014/main" id="{A10BE866-51BB-E50E-F104-E7737869B6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40960"/>
          <a:stretch/>
        </p:blipFill>
        <p:spPr>
          <a:xfrm>
            <a:off x="439616" y="439616"/>
            <a:ext cx="9530861" cy="95308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85586B-D9FB-2F39-70AE-11366287A4DA}"/>
              </a:ext>
            </a:extLst>
          </p:cNvPr>
          <p:cNvSpPr/>
          <p:nvPr userDrawn="1"/>
        </p:nvSpPr>
        <p:spPr>
          <a:xfrm>
            <a:off x="-1" y="3323491"/>
            <a:ext cx="10285414" cy="3935551"/>
          </a:xfrm>
          <a:prstGeom prst="rect">
            <a:avLst/>
          </a:prstGeom>
          <a:solidFill>
            <a:schemeClr val="bg1">
              <a:alpha val="9517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TC Franklin Gothic Std Book" panose="020B0504030503020204" pitchFamily="34" charset="77"/>
            </a:endParaRPr>
          </a:p>
        </p:txBody>
      </p:sp>
      <p:pic>
        <p:nvPicPr>
          <p:cNvPr id="6" name="Picture 5" descr="A yellow and black sign&#10;&#10;AI-generated content may be incorrect.">
            <a:extLst>
              <a:ext uri="{FF2B5EF4-FFF2-40B4-BE49-F238E27FC236}">
                <a16:creationId xmlns:a16="http://schemas.microsoft.com/office/drawing/2014/main" id="{C36033A6-6805-5247-4195-996CAC2392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2481" y="3461702"/>
            <a:ext cx="9240449" cy="336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95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7F712A-9AA3-C74A-8DE3-F1C077F13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85413" cy="1028541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CA718E-95B7-CC4A-A83C-BF12614F3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75" y="7593013"/>
            <a:ext cx="8742363" cy="2206970"/>
          </a:xfrm>
          <a:ln>
            <a:noFill/>
          </a:ln>
        </p:spPr>
        <p:txBody>
          <a:bodyPr anchor="b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ITC Franklin Gothic Std Book" panose="020B0504030503020204" pitchFamily="34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71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1868420"/>
            <a:ext cx="8742601" cy="317519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78" y="3758059"/>
            <a:ext cx="8742601" cy="4718458"/>
          </a:xfrm>
        </p:spPr>
        <p:txBody>
          <a:bodyPr>
            <a:noAutofit/>
          </a:bodyPr>
          <a:lstStyle>
            <a:lvl1pPr marL="0" indent="0" algn="l">
              <a:buNone/>
              <a:defRPr sz="4400"/>
            </a:lvl1pPr>
            <a:lvl2pPr marL="514259" indent="0" algn="ctr">
              <a:buNone/>
              <a:defRPr sz="2250"/>
            </a:lvl2pPr>
            <a:lvl3pPr marL="1028517" indent="0" algn="ctr">
              <a:buNone/>
              <a:defRPr sz="2025"/>
            </a:lvl3pPr>
            <a:lvl4pPr marL="1542776" indent="0" algn="ctr">
              <a:buNone/>
              <a:defRPr sz="1800"/>
            </a:lvl4pPr>
            <a:lvl5pPr marL="2057034" indent="0" algn="ctr">
              <a:buNone/>
              <a:defRPr sz="1800"/>
            </a:lvl5pPr>
            <a:lvl6pPr marL="2571293" indent="0" algn="ctr">
              <a:buNone/>
              <a:defRPr sz="1800"/>
            </a:lvl6pPr>
            <a:lvl7pPr marL="3085551" indent="0" algn="ctr">
              <a:buNone/>
              <a:defRPr sz="1800"/>
            </a:lvl7pPr>
            <a:lvl8pPr marL="3599810" indent="0" algn="ctr">
              <a:buNone/>
              <a:defRPr sz="1800"/>
            </a:lvl8pPr>
            <a:lvl9pPr marL="4114068" indent="0" algn="ctr">
              <a:buNone/>
              <a:defRPr sz="18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194643A-2E0C-782C-E41E-CF1D078CC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28" y="8705080"/>
            <a:ext cx="5405651" cy="1574560"/>
          </a:xfrm>
          <a:prstGeom prst="rect">
            <a:avLst/>
          </a:prstGeom>
        </p:spPr>
      </p:pic>
      <p:pic>
        <p:nvPicPr>
          <p:cNvPr id="5" name="Picture 4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8A644613-4ECE-8EAC-FB91-26B77533D2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8289" y="325153"/>
            <a:ext cx="4840665" cy="13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2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1868420"/>
            <a:ext cx="8742601" cy="317519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78" y="3758059"/>
            <a:ext cx="8742601" cy="4718458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514259" indent="0" algn="ctr">
              <a:buNone/>
              <a:defRPr sz="2250"/>
            </a:lvl2pPr>
            <a:lvl3pPr marL="1028517" indent="0" algn="ctr">
              <a:buNone/>
              <a:defRPr sz="2025"/>
            </a:lvl3pPr>
            <a:lvl4pPr marL="1542776" indent="0" algn="ctr">
              <a:buNone/>
              <a:defRPr sz="1800"/>
            </a:lvl4pPr>
            <a:lvl5pPr marL="2057034" indent="0" algn="ctr">
              <a:buNone/>
              <a:defRPr sz="1800"/>
            </a:lvl5pPr>
            <a:lvl6pPr marL="2571293" indent="0" algn="ctr">
              <a:buNone/>
              <a:defRPr sz="1800"/>
            </a:lvl6pPr>
            <a:lvl7pPr marL="3085551" indent="0" algn="ctr">
              <a:buNone/>
              <a:defRPr sz="1800"/>
            </a:lvl7pPr>
            <a:lvl8pPr marL="3599810" indent="0" algn="ctr">
              <a:buNone/>
              <a:defRPr sz="1800"/>
            </a:lvl8pPr>
            <a:lvl9pPr marL="4114068" indent="0" algn="ctr">
              <a:buNone/>
              <a:defRPr sz="18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A black and white sign with black text&#10;&#10;AI-generated content may be incorrect.">
            <a:extLst>
              <a:ext uri="{FF2B5EF4-FFF2-40B4-BE49-F238E27FC236}">
                <a16:creationId xmlns:a16="http://schemas.microsoft.com/office/drawing/2014/main" id="{BA71DC4D-26CD-EEC4-6A32-1479D44708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23246"/>
          <a:stretch/>
        </p:blipFill>
        <p:spPr>
          <a:xfrm>
            <a:off x="418289" y="306865"/>
            <a:ext cx="4840665" cy="1351808"/>
          </a:xfrm>
          <a:prstGeom prst="rect">
            <a:avLst/>
          </a:prstGeom>
        </p:spPr>
      </p:pic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5A0E718-DCE8-777B-E783-FEC079B12C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28" y="8705080"/>
            <a:ext cx="5405651" cy="15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98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1868420"/>
            <a:ext cx="8742601" cy="317519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1C0B96FB-41B6-374C-AB47-BD1C7FBE1A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9172" y="4591374"/>
            <a:ext cx="10285413" cy="10287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4" name="Picture 3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17A2C9F-981A-B3E1-FCE5-CE93C021D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89" y="325153"/>
            <a:ext cx="4840665" cy="13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1868420"/>
            <a:ext cx="8742601" cy="3175190"/>
          </a:xfrm>
        </p:spPr>
        <p:txBody>
          <a:bodyPr anchor="t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0D12D0D-AC18-C24F-945B-74579A0E9B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59172" y="4591374"/>
            <a:ext cx="10285413" cy="10287000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" name="Picture 2" descr="A black and white sign with black text&#10;&#10;AI-generated content may be incorrect.">
            <a:extLst>
              <a:ext uri="{FF2B5EF4-FFF2-40B4-BE49-F238E27FC236}">
                <a16:creationId xmlns:a16="http://schemas.microsoft.com/office/drawing/2014/main" id="{454AE877-936B-D1E4-3D26-CB315B0361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23246"/>
          <a:stretch/>
        </p:blipFill>
        <p:spPr>
          <a:xfrm>
            <a:off x="418289" y="306865"/>
            <a:ext cx="4840665" cy="13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1892808"/>
            <a:ext cx="8742601" cy="1482404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7F712A-9AA3-C74A-8DE3-F1C077F13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22663"/>
            <a:ext cx="10285413" cy="67627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4" name="Picture 3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F3754E89-3E07-6416-AFB4-6F40B37B0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89" y="325153"/>
            <a:ext cx="4840665" cy="13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1892808"/>
            <a:ext cx="8742601" cy="1482404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7F712A-9AA3-C74A-8DE3-F1C077F13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22663"/>
            <a:ext cx="10285413" cy="676275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3" name="Picture 2" descr="A black and white sign with black text&#10;&#10;AI-generated content may be incorrect.">
            <a:extLst>
              <a:ext uri="{FF2B5EF4-FFF2-40B4-BE49-F238E27FC236}">
                <a16:creationId xmlns:a16="http://schemas.microsoft.com/office/drawing/2014/main" id="{7D060A07-E3D5-6823-6E05-4018A57764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23246"/>
          <a:stretch/>
        </p:blipFill>
        <p:spPr>
          <a:xfrm>
            <a:off x="418289" y="306865"/>
            <a:ext cx="4840665" cy="13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2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9878" y="2074596"/>
            <a:ext cx="8742601" cy="1896036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7F712A-9AA3-C74A-8DE3-F1C077F13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677247"/>
            <a:ext cx="10285413" cy="3608166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4" name="Picture 3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4680C377-599A-4CA7-F7BD-0C743C1BE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289" y="325153"/>
            <a:ext cx="4840665" cy="13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7F712A-9AA3-C74A-8DE3-F1C077F130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285413" cy="1028541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0219" y="645458"/>
            <a:ext cx="8742601" cy="1896036"/>
          </a:xfrm>
        </p:spPr>
        <p:txBody>
          <a:bodyPr anchor="t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</a:t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4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6991" y="1355458"/>
            <a:ext cx="9413063" cy="1988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992" y="3343497"/>
            <a:ext cx="9413063" cy="4750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3" r:id="rId3"/>
    <p:sldLayoutId id="2147483665" r:id="rId4"/>
    <p:sldLayoutId id="2147483664" r:id="rId5"/>
    <p:sldLayoutId id="2147483667" r:id="rId6"/>
    <p:sldLayoutId id="2147483668" r:id="rId7"/>
    <p:sldLayoutId id="2147483671" r:id="rId8"/>
    <p:sldLayoutId id="2147483669" r:id="rId9"/>
    <p:sldLayoutId id="2147483670" r:id="rId10"/>
  </p:sldLayoutIdLst>
  <p:txStyles>
    <p:titleStyle>
      <a:lvl1pPr algn="l" defTabSz="1028517" rtl="0" eaLnBrk="1" latinLnBrk="0" hangingPunct="1">
        <a:lnSpc>
          <a:spcPct val="90000"/>
        </a:lnSpc>
        <a:spcBef>
          <a:spcPct val="0"/>
        </a:spcBef>
        <a:buNone/>
        <a:defRPr sz="4949" b="1" i="0" kern="1200">
          <a:solidFill>
            <a:schemeClr val="tx1"/>
          </a:solidFill>
          <a:latin typeface="ITC Franklin Gothic Std Book" panose="020B0504030503020204" pitchFamily="34" charset="77"/>
          <a:ea typeface="+mj-ea"/>
          <a:cs typeface="+mj-cs"/>
        </a:defRPr>
      </a:lvl1pPr>
    </p:titleStyle>
    <p:bodyStyle>
      <a:lvl1pPr marL="0" indent="0" algn="l" defTabSz="1028517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None/>
        <a:defRPr sz="3600" b="0" i="0" kern="1200">
          <a:solidFill>
            <a:schemeClr val="tx1"/>
          </a:solidFill>
          <a:latin typeface="ITC Franklin Gothic Std Book" panose="020B0504030503020204" pitchFamily="34" charset="77"/>
          <a:ea typeface="+mn-ea"/>
          <a:cs typeface="+mn-cs"/>
        </a:defRPr>
      </a:lvl1pPr>
      <a:lvl2pPr marL="514259" indent="0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None/>
        <a:defRPr sz="2700" b="0" i="0" kern="1200">
          <a:solidFill>
            <a:schemeClr val="tx1"/>
          </a:solidFill>
          <a:latin typeface="ITC Franklin Gothic Std Bk Cd" panose="020B0508030503020204" pitchFamily="34" charset="77"/>
          <a:ea typeface="+mn-ea"/>
          <a:cs typeface="+mn-cs"/>
        </a:defRPr>
      </a:lvl2pPr>
      <a:lvl3pPr marL="1028517" indent="0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None/>
        <a:defRPr sz="2250" b="0" i="0" kern="1200">
          <a:solidFill>
            <a:schemeClr val="tx1"/>
          </a:solidFill>
          <a:latin typeface="ITC Franklin Gothic Std Bk Cd" panose="020B0508030503020204" pitchFamily="34" charset="77"/>
          <a:ea typeface="+mn-ea"/>
          <a:cs typeface="+mn-cs"/>
        </a:defRPr>
      </a:lvl3pPr>
      <a:lvl4pPr marL="1542776" indent="0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None/>
        <a:defRPr sz="2025" b="0" i="0" kern="1200">
          <a:solidFill>
            <a:schemeClr val="tx1"/>
          </a:solidFill>
          <a:latin typeface="ITC Franklin Gothic Std Bk Cd" panose="020B0508030503020204" pitchFamily="34" charset="77"/>
          <a:ea typeface="+mn-ea"/>
          <a:cs typeface="+mn-cs"/>
        </a:defRPr>
      </a:lvl4pPr>
      <a:lvl5pPr marL="2057035" indent="0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None/>
        <a:defRPr sz="2025" b="0" i="0" kern="1200">
          <a:solidFill>
            <a:schemeClr val="tx1"/>
          </a:solidFill>
          <a:latin typeface="ITC Franklin Gothic Std Bk Cd" panose="020B0508030503020204" pitchFamily="34" charset="77"/>
          <a:ea typeface="+mn-ea"/>
          <a:cs typeface="+mn-cs"/>
        </a:defRPr>
      </a:lvl5pPr>
      <a:lvl6pPr marL="2828422" indent="-257129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2681" indent="-257129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6939" indent="-257129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198" indent="-257129" algn="l" defTabSz="1028517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259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517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2776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293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5551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0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068" algn="l" defTabSz="1028517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2CEC-41E7-B244-99FE-335CE20CD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8" y="1835981"/>
            <a:ext cx="8742601" cy="6613450"/>
          </a:xfrm>
        </p:spPr>
        <p:txBody>
          <a:bodyPr/>
          <a:lstStyle/>
          <a:p>
            <a:r>
              <a:rPr lang="en-US" sz="4800" dirty="0"/>
              <a:t>How to create a PNG in PPT</a:t>
            </a:r>
            <a:br>
              <a:rPr lang="en-US" sz="3600" b="0" dirty="0">
                <a:solidFill>
                  <a:schemeClr val="tx1"/>
                </a:solidFill>
                <a:latin typeface="ITC Franklin Gothic Std Bk Cd" panose="020B0508030503020204" pitchFamily="34" charset="77"/>
              </a:rPr>
            </a:br>
            <a:br>
              <a:rPr lang="en-US" sz="3600" b="0" dirty="0">
                <a:solidFill>
                  <a:schemeClr val="tx1"/>
                </a:solidFill>
                <a:latin typeface="ITC Franklin Gothic Std Bk Cd" panose="020B0508030503020204" pitchFamily="34" charset="77"/>
              </a:rPr>
            </a:br>
            <a:r>
              <a:rPr lang="en-US" sz="3200" b="0" dirty="0">
                <a:solidFill>
                  <a:schemeClr val="tx1"/>
                </a:solidFill>
              </a:rPr>
              <a:t>So, to create PNG’s all you have to do is select;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- file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- export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- click on the drop down to select PNG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- Select all slides or current slides and type in the size you want the file to be (in this case –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  1080 x 1080) and click save.</a:t>
            </a:r>
            <a:br>
              <a:rPr lang="en-US" sz="3200" b="0" dirty="0">
                <a:solidFill>
                  <a:schemeClr val="tx1"/>
                </a:solidFill>
              </a:rPr>
            </a:b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You will then have a folder of all the slides as PNG’s and you can use them as image files to </a:t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sz="3200" b="0" dirty="0">
                <a:solidFill>
                  <a:schemeClr val="tx1"/>
                </a:solidFill>
              </a:rPr>
              <a:t>put on social.</a:t>
            </a:r>
            <a:br>
              <a:rPr lang="en-US" sz="3600" b="0" dirty="0">
                <a:solidFill>
                  <a:schemeClr val="tx1"/>
                </a:solidFill>
                <a:latin typeface="ITC Franklin Gothic Std Bk Cd" panose="020B0508030503020204" pitchFamily="34" charset="77"/>
              </a:rPr>
            </a:br>
            <a:br>
              <a:rPr lang="en-US" sz="3600" b="0" dirty="0">
                <a:solidFill>
                  <a:schemeClr val="tx1"/>
                </a:solidFill>
                <a:latin typeface="ITC Franklin Gothic Std Bk Cd" panose="020B0508030503020204" pitchFamily="34" charset="77"/>
              </a:rPr>
            </a:br>
            <a:endParaRPr lang="en-US" sz="3600" b="0" dirty="0">
              <a:solidFill>
                <a:schemeClr val="tx1"/>
              </a:solidFill>
              <a:latin typeface="ITC Franklin Gothic Std Bk Cd" panose="020B05080305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5884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318D49-AED6-CC47-8DAA-FA5FB459A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8" y="2010801"/>
            <a:ext cx="8742601" cy="1896036"/>
          </a:xfrm>
        </p:spPr>
        <p:txBody>
          <a:bodyPr/>
          <a:lstStyle/>
          <a:p>
            <a:r>
              <a:rPr lang="en-US" dirty="0"/>
              <a:t>Title of post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3C0FAFF-9201-4E4F-9E30-1BD2B2A910E4}"/>
              </a:ext>
            </a:extLst>
          </p:cNvPr>
          <p:cNvSpPr txBox="1">
            <a:spLocks/>
          </p:cNvSpPr>
          <p:nvPr/>
        </p:nvSpPr>
        <p:spPr>
          <a:xfrm>
            <a:off x="559878" y="3147234"/>
            <a:ext cx="8742601" cy="6357867"/>
          </a:xfrm>
          <a:prstGeom prst="rect">
            <a:avLst/>
          </a:prstGeom>
        </p:spPr>
        <p:txBody>
          <a:bodyPr/>
          <a:lstStyle>
            <a:lvl1pPr marL="0" indent="0" algn="l" defTabSz="1028517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1pPr>
            <a:lvl2pPr marL="514259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70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2pPr>
            <a:lvl3pPr marL="1028517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25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3pPr>
            <a:lvl4pPr marL="1542776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025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4pPr>
            <a:lvl5pPr marL="2057035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025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5pPr>
            <a:lvl6pPr marL="2828422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2681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6939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/>
              <a:t>Lorem ipsum </a:t>
            </a:r>
            <a:r>
              <a:rPr lang="en-GB" sz="4400" dirty="0" err="1"/>
              <a:t>dolor</a:t>
            </a:r>
            <a:r>
              <a:rPr lang="en-GB" sz="4400" dirty="0"/>
              <a:t> sit </a:t>
            </a:r>
            <a:r>
              <a:rPr lang="en-GB" sz="4400" dirty="0" err="1"/>
              <a:t>amet</a:t>
            </a:r>
            <a:r>
              <a:rPr lang="en-GB" sz="4400" dirty="0"/>
              <a:t>, </a:t>
            </a:r>
            <a:r>
              <a:rPr lang="en-GB" sz="4400" dirty="0" err="1"/>
              <a:t>consectetur</a:t>
            </a:r>
            <a:r>
              <a:rPr lang="en-GB" sz="4400" dirty="0"/>
              <a:t> </a:t>
            </a:r>
            <a:r>
              <a:rPr lang="en-GB" sz="4400" dirty="0" err="1"/>
              <a:t>adipiscing</a:t>
            </a:r>
            <a:r>
              <a:rPr lang="en-GB" sz="4400" dirty="0"/>
              <a:t> </a:t>
            </a:r>
            <a:r>
              <a:rPr lang="en-GB" sz="4400" dirty="0" err="1"/>
              <a:t>elit</a:t>
            </a:r>
            <a:r>
              <a:rPr lang="en-GB" sz="4400" dirty="0"/>
              <a:t>. </a:t>
            </a:r>
            <a:r>
              <a:rPr lang="en-GB" sz="4400" dirty="0" err="1"/>
              <a:t>Quisque</a:t>
            </a:r>
            <a:r>
              <a:rPr lang="en-GB" sz="4400" dirty="0"/>
              <a:t> </a:t>
            </a:r>
            <a:r>
              <a:rPr lang="en-GB" sz="4400" dirty="0" err="1"/>
              <a:t>dapibus</a:t>
            </a:r>
            <a:r>
              <a:rPr lang="en-GB" sz="4400" dirty="0"/>
              <a:t> </a:t>
            </a:r>
            <a:r>
              <a:rPr lang="en-GB" sz="4400" dirty="0" err="1"/>
              <a:t>rutrum</a:t>
            </a:r>
            <a:r>
              <a:rPr lang="en-GB" sz="4400" dirty="0"/>
              <a:t> </a:t>
            </a:r>
            <a:r>
              <a:rPr lang="en-GB" sz="4400" dirty="0" err="1"/>
              <a:t>leo</a:t>
            </a:r>
            <a:r>
              <a:rPr lang="en-GB" sz="4400" dirty="0"/>
              <a:t>, et </a:t>
            </a:r>
            <a:r>
              <a:rPr lang="en-GB" sz="4400" dirty="0" err="1"/>
              <a:t>feugiat</a:t>
            </a:r>
            <a:r>
              <a:rPr lang="en-GB" sz="4400" dirty="0"/>
              <a:t> </a:t>
            </a:r>
            <a:r>
              <a:rPr lang="en-GB" sz="4400" dirty="0" err="1"/>
              <a:t>quam</a:t>
            </a:r>
            <a:r>
              <a:rPr lang="en-GB" sz="4400" dirty="0"/>
              <a:t> </a:t>
            </a:r>
            <a:r>
              <a:rPr lang="en-GB" sz="4400" dirty="0" err="1"/>
              <a:t>molestie</a:t>
            </a:r>
            <a:r>
              <a:rPr lang="en-GB" sz="4400" dirty="0"/>
              <a:t> </a:t>
            </a:r>
            <a:r>
              <a:rPr lang="en-GB" sz="4400" dirty="0" err="1"/>
              <a:t>ut.</a:t>
            </a:r>
            <a:r>
              <a:rPr lang="en-GB" sz="4400" dirty="0"/>
              <a:t> </a:t>
            </a:r>
          </a:p>
          <a:p>
            <a:endParaRPr lang="en-US" dirty="0"/>
          </a:p>
        </p:txBody>
      </p:sp>
      <p:pic>
        <p:nvPicPr>
          <p:cNvPr id="10" name="Picture Placeholder 9" descr="A yellow and black pattern&#10;&#10;AI-generated content may be incorrect.">
            <a:extLst>
              <a:ext uri="{FF2B5EF4-FFF2-40B4-BE49-F238E27FC236}">
                <a16:creationId xmlns:a16="http://schemas.microsoft.com/office/drawing/2014/main" id="{6FCE5AE6-D977-B262-9145-0737C91535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20289" b="20289"/>
          <a:stretch>
            <a:fillRect/>
          </a:stretch>
        </p:blipFill>
        <p:spPr>
          <a:noFill/>
        </p:spPr>
      </p:pic>
    </p:spTree>
    <p:extLst>
      <p:ext uri="{BB962C8B-B14F-4D97-AF65-F5344CB8AC3E}">
        <p14:creationId xmlns:p14="http://schemas.microsoft.com/office/powerpoint/2010/main" val="467659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sitting at a desk&#10;&#10;Description automatically generated">
            <a:extLst>
              <a:ext uri="{FF2B5EF4-FFF2-40B4-BE49-F238E27FC236}">
                <a16:creationId xmlns:a16="http://schemas.microsoft.com/office/drawing/2014/main" id="{05ABBF3D-B7BE-8F41-A170-07705D429E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29987" r="26350" b="34504"/>
          <a:stretch/>
        </p:blipFill>
        <p:spPr>
          <a:xfrm>
            <a:off x="0" y="0"/>
            <a:ext cx="10285413" cy="102854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5E091C-5F53-2847-8B86-B9682F40144C}"/>
              </a:ext>
            </a:extLst>
          </p:cNvPr>
          <p:cNvSpPr/>
          <p:nvPr/>
        </p:nvSpPr>
        <p:spPr>
          <a:xfrm>
            <a:off x="0" y="0"/>
            <a:ext cx="10285413" cy="4746812"/>
          </a:xfrm>
          <a:prstGeom prst="rect">
            <a:avLst/>
          </a:prstGeom>
          <a:gradFill>
            <a:gsLst>
              <a:gs pos="0">
                <a:schemeClr val="tx1">
                  <a:alpha val="75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38D1C-ACE5-5D4D-99A5-CDF388A65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571" y="1965538"/>
            <a:ext cx="8742601" cy="156697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Title of post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 descr="A black and white sign with black text&#10;&#10;AI-generated content may be incorrect.">
            <a:extLst>
              <a:ext uri="{FF2B5EF4-FFF2-40B4-BE49-F238E27FC236}">
                <a16:creationId xmlns:a16="http://schemas.microsoft.com/office/drawing/2014/main" id="{3C19D9D7-7471-A528-8C66-236782E3DF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46"/>
          <a:stretch/>
        </p:blipFill>
        <p:spPr>
          <a:xfrm>
            <a:off x="418289" y="306865"/>
            <a:ext cx="4840665" cy="13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1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sitting at a desk&#10;&#10;Description automatically generated">
            <a:extLst>
              <a:ext uri="{FF2B5EF4-FFF2-40B4-BE49-F238E27FC236}">
                <a16:creationId xmlns:a16="http://schemas.microsoft.com/office/drawing/2014/main" id="{16D787BF-4A75-0D49-943A-33727ECFA5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6667" r="16667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A3018C-CD8C-B94F-8E24-C5638FFD66D1}"/>
              </a:ext>
            </a:extLst>
          </p:cNvPr>
          <p:cNvSpPr/>
          <p:nvPr/>
        </p:nvSpPr>
        <p:spPr>
          <a:xfrm rot="10800000">
            <a:off x="0" y="5538601"/>
            <a:ext cx="10285413" cy="4746812"/>
          </a:xfrm>
          <a:prstGeom prst="rect">
            <a:avLst/>
          </a:prstGeom>
          <a:gradFill>
            <a:gsLst>
              <a:gs pos="0">
                <a:schemeClr val="tx1">
                  <a:alpha val="75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C5D3ED-3DB3-834B-9D17-F27CC62FF7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Title of post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5D6FF7-0807-F141-84CC-DAE53C3E5D12}"/>
              </a:ext>
            </a:extLst>
          </p:cNvPr>
          <p:cNvSpPr/>
          <p:nvPr/>
        </p:nvSpPr>
        <p:spPr>
          <a:xfrm>
            <a:off x="0" y="0"/>
            <a:ext cx="10285413" cy="1649896"/>
          </a:xfrm>
          <a:prstGeom prst="rect">
            <a:avLst/>
          </a:prstGeom>
          <a:gradFill>
            <a:gsLst>
              <a:gs pos="0">
                <a:schemeClr val="tx1">
                  <a:alpha val="75000"/>
                </a:schemeClr>
              </a:gs>
              <a:gs pos="92000">
                <a:schemeClr val="tx1">
                  <a:alpha val="0"/>
                  <a:lumMod val="5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sign with black text&#10;&#10;AI-generated content may be incorrect.">
            <a:extLst>
              <a:ext uri="{FF2B5EF4-FFF2-40B4-BE49-F238E27FC236}">
                <a16:creationId xmlns:a16="http://schemas.microsoft.com/office/drawing/2014/main" id="{1803722C-DD18-B7B8-CE7B-61C1DFB5A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46"/>
          <a:stretch/>
        </p:blipFill>
        <p:spPr>
          <a:xfrm>
            <a:off x="418289" y="306865"/>
            <a:ext cx="4840665" cy="13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0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8636918-1FFF-E64B-BFE8-09CCDEF040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858" t="1626" r="38857" b="12429"/>
          <a:stretch/>
        </p:blipFill>
        <p:spPr>
          <a:xfrm>
            <a:off x="0" y="0"/>
            <a:ext cx="10285413" cy="1028541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5E091C-5F53-2847-8B86-B9682F40144C}"/>
              </a:ext>
            </a:extLst>
          </p:cNvPr>
          <p:cNvSpPr/>
          <p:nvPr/>
        </p:nvSpPr>
        <p:spPr>
          <a:xfrm rot="16200000">
            <a:off x="-1121039" y="1121040"/>
            <a:ext cx="10285413" cy="8043334"/>
          </a:xfrm>
          <a:prstGeom prst="rect">
            <a:avLst/>
          </a:prstGeom>
          <a:gradFill>
            <a:gsLst>
              <a:gs pos="0">
                <a:schemeClr val="tx1">
                  <a:alpha val="75000"/>
                </a:schemeClr>
              </a:gs>
              <a:gs pos="93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B38D1C-ACE5-5D4D-99A5-CDF388A65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354" y="2323887"/>
            <a:ext cx="5834446" cy="1566972"/>
          </a:xfrm>
        </p:spPr>
        <p:txBody>
          <a:bodyPr/>
          <a:lstStyle/>
          <a:p>
            <a:r>
              <a:rPr lang="en-GB" sz="6000" dirty="0"/>
              <a:t>“Lorem ipsum </a:t>
            </a:r>
            <a:r>
              <a:rPr lang="en-GB" sz="6000" dirty="0" err="1"/>
              <a:t>dolor</a:t>
            </a:r>
            <a:r>
              <a:rPr lang="en-GB" sz="6000" dirty="0"/>
              <a:t> sit </a:t>
            </a:r>
            <a:r>
              <a:rPr lang="en-GB" sz="6000" dirty="0" err="1"/>
              <a:t>amet</a:t>
            </a:r>
            <a:r>
              <a:rPr lang="en-GB" sz="6000" dirty="0"/>
              <a:t>, </a:t>
            </a:r>
            <a:r>
              <a:rPr lang="en-GB" sz="6000" dirty="0" err="1"/>
              <a:t>consectetur</a:t>
            </a:r>
            <a:r>
              <a:rPr lang="en-GB" sz="6000" dirty="0"/>
              <a:t> </a:t>
            </a:r>
            <a:r>
              <a:rPr lang="en-GB" sz="6000" dirty="0" err="1"/>
              <a:t>adipiscing</a:t>
            </a:r>
            <a:r>
              <a:rPr lang="en-GB" sz="6000" dirty="0"/>
              <a:t> </a:t>
            </a:r>
            <a:r>
              <a:rPr lang="en-GB" sz="6000" dirty="0" err="1"/>
              <a:t>elit</a:t>
            </a:r>
            <a:r>
              <a:rPr lang="en-GB" sz="6000" dirty="0"/>
              <a:t>.”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DF75DEC-D628-E041-AFA7-7F38FC877D36}"/>
              </a:ext>
            </a:extLst>
          </p:cNvPr>
          <p:cNvSpPr txBox="1">
            <a:spLocks/>
          </p:cNvSpPr>
          <p:nvPr/>
        </p:nvSpPr>
        <p:spPr>
          <a:xfrm>
            <a:off x="672484" y="6333820"/>
            <a:ext cx="5834446" cy="15669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10285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ITC Franklin Gothic Std Bk Cd" panose="020B0504030503020204" pitchFamily="34" charset="77"/>
                <a:ea typeface="+mj-ea"/>
                <a:cs typeface="+mj-cs"/>
              </a:defRPr>
            </a:lvl1pPr>
          </a:lstStyle>
          <a:p>
            <a:r>
              <a:rPr lang="en-GB" sz="4400" b="0" dirty="0">
                <a:latin typeface="ITC Franklin Gothic Std Bk Cd" panose="020B0508030503020204" pitchFamily="34" charset="77"/>
              </a:rPr>
              <a:t>Jocelyn Bell Burnell </a:t>
            </a:r>
          </a:p>
        </p:txBody>
      </p:sp>
      <p:pic>
        <p:nvPicPr>
          <p:cNvPr id="2" name="Picture 1" descr="A black and white sign with black text&#10;&#10;AI-generated content may be incorrect.">
            <a:extLst>
              <a:ext uri="{FF2B5EF4-FFF2-40B4-BE49-F238E27FC236}">
                <a16:creationId xmlns:a16="http://schemas.microsoft.com/office/drawing/2014/main" id="{B5910DDC-10AD-F118-689C-C2395A47AE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246"/>
          <a:stretch/>
        </p:blipFill>
        <p:spPr>
          <a:xfrm>
            <a:off x="418289" y="306865"/>
            <a:ext cx="4840665" cy="135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0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90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C5B85-749C-32D5-D6AE-D1B6296EB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25CF5-CD43-0626-FB6A-2E07B2D8B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8" y="2365378"/>
            <a:ext cx="8742601" cy="3175190"/>
          </a:xfrm>
        </p:spPr>
        <p:txBody>
          <a:bodyPr/>
          <a:lstStyle/>
          <a:p>
            <a:r>
              <a:rPr lang="en-GB" dirty="0">
                <a:latin typeface="ITC Franklin Gothic Std Book" panose="020B0504030503020204" pitchFamily="34" charset="77"/>
              </a:rPr>
              <a:t>Title of post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59F2E2-FA3C-D13F-ED04-C7D5D4889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78" y="3389245"/>
            <a:ext cx="8742601" cy="5584230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, et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94D17-FB82-6458-26BC-EB26AF07B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7A67F-D2CF-410F-40E1-E89D138B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8" y="2365378"/>
            <a:ext cx="8742601" cy="3175190"/>
          </a:xfrm>
        </p:spPr>
        <p:txBody>
          <a:bodyPr/>
          <a:lstStyle/>
          <a:p>
            <a:r>
              <a:rPr lang="en-GB" dirty="0">
                <a:latin typeface="ITC Franklin Gothic Std Book" panose="020B0504030503020204" pitchFamily="34" charset="77"/>
              </a:rPr>
              <a:t>Title of post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14064-256F-2E46-94A8-AAB2489BA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78" y="3389245"/>
            <a:ext cx="8742601" cy="5584230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, et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A yellow circle with black circles&#10;&#10;AI-generated content may be incorrect.">
            <a:extLst>
              <a:ext uri="{FF2B5EF4-FFF2-40B4-BE49-F238E27FC236}">
                <a16:creationId xmlns:a16="http://schemas.microsoft.com/office/drawing/2014/main" id="{5C2ACCAA-EBEF-02AF-CC18-6F35D3333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707" y="7779770"/>
            <a:ext cx="4019656" cy="38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8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2CA7A0-695B-8040-8725-3419948D2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8" y="2371667"/>
            <a:ext cx="8742601" cy="2168697"/>
          </a:xfrm>
        </p:spPr>
        <p:txBody>
          <a:bodyPr/>
          <a:lstStyle/>
          <a:p>
            <a:r>
              <a:rPr lang="en-GB" dirty="0"/>
              <a:t>Title of post</a:t>
            </a:r>
            <a:br>
              <a:rPr lang="en-GB" dirty="0"/>
            </a:b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5392F4C-BDA2-7D4A-9A6C-BE46B6151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878" y="3399183"/>
            <a:ext cx="8742601" cy="4204873"/>
          </a:xfrm>
        </p:spPr>
        <p:txBody>
          <a:bodyPr/>
          <a:lstStyle/>
          <a:p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dapibus</a:t>
            </a:r>
            <a:r>
              <a:rPr lang="en-GB" dirty="0"/>
              <a:t> </a:t>
            </a:r>
            <a:r>
              <a:rPr lang="en-GB" dirty="0" err="1"/>
              <a:t>rutrum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, et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quam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</a:t>
            </a:r>
            <a:r>
              <a:rPr lang="en-GB" dirty="0" err="1"/>
              <a:t>ut.</a:t>
            </a:r>
            <a:r>
              <a:rPr lang="en-GB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251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2CA7A0-695B-8040-8725-3419948D2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 of post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Placeholder 3" descr="A person sitting at a desk&#10;&#10;Description automatically generated">
            <a:extLst>
              <a:ext uri="{FF2B5EF4-FFF2-40B4-BE49-F238E27FC236}">
                <a16:creationId xmlns:a16="http://schemas.microsoft.com/office/drawing/2014/main" id="{A086B32F-E516-BC4B-93D1-D10A987949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6672" r="16672"/>
          <a:stretch/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2A9128D-1A2A-8F41-A555-F1DCBF0F6FA6}"/>
              </a:ext>
            </a:extLst>
          </p:cNvPr>
          <p:cNvSpPr txBox="1">
            <a:spLocks/>
          </p:cNvSpPr>
          <p:nvPr/>
        </p:nvSpPr>
        <p:spPr>
          <a:xfrm>
            <a:off x="559878" y="2929812"/>
            <a:ext cx="8742601" cy="6043663"/>
          </a:xfrm>
          <a:prstGeom prst="rect">
            <a:avLst/>
          </a:prstGeom>
        </p:spPr>
        <p:txBody>
          <a:bodyPr/>
          <a:lstStyle>
            <a:lvl1pPr marL="0" indent="0" algn="l" defTabSz="1028517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1pPr>
            <a:lvl2pPr marL="514259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70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2pPr>
            <a:lvl3pPr marL="1028517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25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3pPr>
            <a:lvl4pPr marL="1542776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025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4pPr>
            <a:lvl5pPr marL="2057035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025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5pPr>
            <a:lvl6pPr marL="2828422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2681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6939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Lorem ipsum </a:t>
            </a:r>
            <a:r>
              <a:rPr lang="en-GB" sz="4800" dirty="0" err="1"/>
              <a:t>dolor</a:t>
            </a:r>
            <a:r>
              <a:rPr lang="en-GB" sz="4800" dirty="0"/>
              <a:t> sit </a:t>
            </a:r>
            <a:r>
              <a:rPr lang="en-GB" sz="4800" dirty="0" err="1"/>
              <a:t>amet</a:t>
            </a:r>
            <a:r>
              <a:rPr lang="en-GB" sz="4800" dirty="0"/>
              <a:t>, </a:t>
            </a:r>
            <a:r>
              <a:rPr lang="en-GB" sz="4800" dirty="0" err="1"/>
              <a:t>consectetur</a:t>
            </a:r>
            <a:r>
              <a:rPr lang="en-GB" sz="4800" dirty="0"/>
              <a:t> </a:t>
            </a:r>
            <a:r>
              <a:rPr lang="en-GB" sz="4800" dirty="0" err="1"/>
              <a:t>adipiscing</a:t>
            </a:r>
            <a:r>
              <a:rPr lang="en-GB" sz="4800" dirty="0"/>
              <a:t> </a:t>
            </a:r>
            <a:r>
              <a:rPr lang="en-GB" sz="4800" dirty="0" err="1"/>
              <a:t>elit</a:t>
            </a:r>
            <a:r>
              <a:rPr lang="en-GB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6426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62CA7A0-695B-8040-8725-3419948D2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 of post</a:t>
            </a:r>
            <a:br>
              <a:rPr lang="en-GB" dirty="0"/>
            </a:br>
            <a:endParaRPr lang="en-US" dirty="0"/>
          </a:p>
        </p:txBody>
      </p:sp>
      <p:pic>
        <p:nvPicPr>
          <p:cNvPr id="4" name="Picture Placeholder 3" descr="A person sitting at a desk&#10;&#10;Description automatically generated">
            <a:extLst>
              <a:ext uri="{FF2B5EF4-FFF2-40B4-BE49-F238E27FC236}">
                <a16:creationId xmlns:a16="http://schemas.microsoft.com/office/drawing/2014/main" id="{A086B32F-E516-BC4B-93D1-D10A987949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16672" r="16672"/>
          <a:stretch/>
        </p:blipFill>
        <p:spPr/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0F552D1D-64B7-D549-A1AE-94176976283E}"/>
              </a:ext>
            </a:extLst>
          </p:cNvPr>
          <p:cNvSpPr txBox="1">
            <a:spLocks/>
          </p:cNvSpPr>
          <p:nvPr/>
        </p:nvSpPr>
        <p:spPr>
          <a:xfrm>
            <a:off x="559878" y="2929812"/>
            <a:ext cx="8742601" cy="6043663"/>
          </a:xfrm>
          <a:prstGeom prst="rect">
            <a:avLst/>
          </a:prstGeom>
        </p:spPr>
        <p:txBody>
          <a:bodyPr/>
          <a:lstStyle>
            <a:lvl1pPr marL="0" indent="0" algn="l" defTabSz="1028517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360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1pPr>
            <a:lvl2pPr marL="514259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70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2pPr>
            <a:lvl3pPr marL="1028517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250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3pPr>
            <a:lvl4pPr marL="1542776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025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4pPr>
            <a:lvl5pPr marL="2057035" indent="0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None/>
              <a:defRPr sz="2025" b="0" i="0" kern="1200">
                <a:solidFill>
                  <a:schemeClr val="tx1"/>
                </a:solidFill>
                <a:latin typeface="ITC Franklin Gothic Std Bk Cd" panose="020B0508030503020204" pitchFamily="34" charset="77"/>
                <a:ea typeface="+mn-ea"/>
                <a:cs typeface="+mn-cs"/>
              </a:defRPr>
            </a:lvl5pPr>
            <a:lvl6pPr marL="2828422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2681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6939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198" indent="-257129" algn="l" defTabSz="1028517" rtl="0" eaLnBrk="1" latinLnBrk="0" hangingPunct="1">
              <a:lnSpc>
                <a:spcPct val="90000"/>
              </a:lnSpc>
              <a:spcBef>
                <a:spcPts val="562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Lorem ipsum </a:t>
            </a:r>
            <a:r>
              <a:rPr lang="en-GB" sz="4800" dirty="0" err="1"/>
              <a:t>dolor</a:t>
            </a:r>
            <a:r>
              <a:rPr lang="en-GB" sz="4800" dirty="0"/>
              <a:t> sit </a:t>
            </a:r>
            <a:r>
              <a:rPr lang="en-GB" sz="4800" dirty="0" err="1"/>
              <a:t>amet</a:t>
            </a:r>
            <a:r>
              <a:rPr lang="en-GB" sz="4800" dirty="0"/>
              <a:t>, </a:t>
            </a:r>
            <a:r>
              <a:rPr lang="en-GB" sz="4800" dirty="0" err="1"/>
              <a:t>consectetur</a:t>
            </a:r>
            <a:r>
              <a:rPr lang="en-GB" sz="4800" dirty="0"/>
              <a:t> </a:t>
            </a:r>
            <a:r>
              <a:rPr lang="en-GB" sz="4800" dirty="0" err="1"/>
              <a:t>adipiscing</a:t>
            </a:r>
            <a:r>
              <a:rPr lang="en-GB" sz="4800" dirty="0"/>
              <a:t> </a:t>
            </a:r>
            <a:r>
              <a:rPr lang="en-GB" sz="4800" dirty="0" err="1"/>
              <a:t>elit</a:t>
            </a:r>
            <a:r>
              <a:rPr lang="en-GB" sz="4800" dirty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1512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F2AA-21F5-8242-8E3B-84FFC3029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78" y="1492624"/>
            <a:ext cx="8742601" cy="1882588"/>
          </a:xfrm>
        </p:spPr>
        <p:txBody>
          <a:bodyPr/>
          <a:lstStyle/>
          <a:p>
            <a:r>
              <a:rPr lang="en-GB" dirty="0"/>
              <a:t>Title of post</a:t>
            </a:r>
            <a:endParaRPr lang="en-US" dirty="0"/>
          </a:p>
        </p:txBody>
      </p:sp>
      <p:pic>
        <p:nvPicPr>
          <p:cNvPr id="5" name="Picture Placeholder 4" descr="A person sitting at a desk&#10;&#10;Description automatically generated">
            <a:extLst>
              <a:ext uri="{FF2B5EF4-FFF2-40B4-BE49-F238E27FC236}">
                <a16:creationId xmlns:a16="http://schemas.microsoft.com/office/drawing/2014/main" id="{AB17614B-A8E0-9446-A45F-9AA238CAE7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87" b="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4567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23ED-761D-B244-AC88-FFC1F8A548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Title of post</a:t>
            </a:r>
            <a:endParaRPr lang="en-US" dirty="0"/>
          </a:p>
        </p:txBody>
      </p:sp>
      <p:pic>
        <p:nvPicPr>
          <p:cNvPr id="5" name="Picture Placeholder 4" descr="A person sitting at a desk&#10;&#10;Description automatically generated">
            <a:extLst>
              <a:ext uri="{FF2B5EF4-FFF2-40B4-BE49-F238E27FC236}">
                <a16:creationId xmlns:a16="http://schemas.microsoft.com/office/drawing/2014/main" id="{7E57323F-D87F-FC4B-9394-7EF803FDE0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687" b="6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528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FFFFF"/>
      </a:dk2>
      <a:lt2>
        <a:srgbClr val="8D2779"/>
      </a:lt2>
      <a:accent1>
        <a:srgbClr val="D53C73"/>
      </a:accent1>
      <a:accent2>
        <a:srgbClr val="EA7105"/>
      </a:accent2>
      <a:accent3>
        <a:srgbClr val="FDC300"/>
      </a:accent3>
      <a:accent4>
        <a:srgbClr val="18205C"/>
      </a:accent4>
      <a:accent5>
        <a:srgbClr val="8D2779"/>
      </a:accent5>
      <a:accent6>
        <a:srgbClr val="FFFFFF"/>
      </a:accent6>
      <a:hlink>
        <a:srgbClr val="BF1B0F"/>
      </a:hlink>
      <a:folHlink>
        <a:srgbClr val="BF1B0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 b="0" i="0" dirty="0">
            <a:latin typeface="ITC Franklin Gothic Std Bk Cd" panose="020B0508030503020204" pitchFamily="34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800" b="0" i="0" dirty="0">
            <a:solidFill>
              <a:schemeClr val="tx1"/>
            </a:solidFill>
            <a:latin typeface="ITC Franklin Gothic Std Bk Cd" panose="020B0508030503020204" pitchFamily="34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1C7CCB21E9F478133D83FE8D6899C" ma:contentTypeVersion="11" ma:contentTypeDescription="Create a new document." ma:contentTypeScope="" ma:versionID="b154b910e6bf68d45f0cb481ac4d22c0">
  <xsd:schema xmlns:xsd="http://www.w3.org/2001/XMLSchema" xmlns:xs="http://www.w3.org/2001/XMLSchema" xmlns:p="http://schemas.microsoft.com/office/2006/metadata/properties" xmlns:ns2="4c22fc02-3e05-45a4-8221-97c35e0edc1b" xmlns:ns3="b771754b-3d82-4254-96e2-2641b46eda35" targetNamespace="http://schemas.microsoft.com/office/2006/metadata/properties" ma:root="true" ma:fieldsID="d84832a02aaace1cb42a00674065574e" ns2:_="" ns3:_="">
    <xsd:import namespace="4c22fc02-3e05-45a4-8221-97c35e0edc1b"/>
    <xsd:import namespace="b771754b-3d82-4254-96e2-2641b46eda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2fc02-3e05-45a4-8221-97c35e0edc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934dc9b-ab1a-41a2-b836-343a6a10a9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71754b-3d82-4254-96e2-2641b46eda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5274d4-9c5a-4059-9268-ff862afc7f0e}" ma:internalName="TaxCatchAll" ma:showField="CatchAllData" ma:web="b771754b-3d82-4254-96e2-2641b46eda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71754b-3d82-4254-96e2-2641b46eda35" xsi:nil="true"/>
    <lcf76f155ced4ddcb4097134ff3c332f xmlns="4c22fc02-3e05-45a4-8221-97c35e0edc1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76BD11-DEDD-4466-9B5D-8C5525539AF6}"/>
</file>

<file path=customXml/itemProps2.xml><?xml version="1.0" encoding="utf-8"?>
<ds:datastoreItem xmlns:ds="http://schemas.openxmlformats.org/officeDocument/2006/customXml" ds:itemID="{E973F898-7CF1-4598-BCA0-763B7F5C12B2}"/>
</file>

<file path=customXml/itemProps3.xml><?xml version="1.0" encoding="utf-8"?>
<ds:datastoreItem xmlns:ds="http://schemas.openxmlformats.org/officeDocument/2006/customXml" ds:itemID="{70155173-83E0-4C77-B3DD-B3A6BE4BE2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257</Words>
  <Application>Microsoft Macintosh PowerPoint</Application>
  <PresentationFormat>Custom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ITC Franklin Gothic Std Bk Cd</vt:lpstr>
      <vt:lpstr>ITC Franklin Gothic Std Book</vt:lpstr>
      <vt:lpstr>Office Theme</vt:lpstr>
      <vt:lpstr>How to create a PNG in PPT  So, to create PNG’s all you have to do is select;   - file  - export  - click on the drop down to select PNG  - Select all slides or current slides and type in the size you want the file to be (in this case –    1080 x 1080) and click save.  You will then have a folder of all the slides as PNG’s and you can use them as image files to  put on social.  </vt:lpstr>
      <vt:lpstr>PowerPoint Presentation</vt:lpstr>
      <vt:lpstr>Title of post </vt:lpstr>
      <vt:lpstr>Title of post </vt:lpstr>
      <vt:lpstr>Title of post </vt:lpstr>
      <vt:lpstr>Title of post </vt:lpstr>
      <vt:lpstr>Title of post </vt:lpstr>
      <vt:lpstr>Title of post</vt:lpstr>
      <vt:lpstr>Title of post</vt:lpstr>
      <vt:lpstr>Title of post</vt:lpstr>
      <vt:lpstr>Title of post</vt:lpstr>
      <vt:lpstr>PowerPoint Presentation</vt:lpstr>
      <vt:lpstr>“Lorem ipsum dolor sit amet, consectetur adipiscing elit.”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Newton</dc:creator>
  <cp:lastModifiedBy>Sophie Newton</cp:lastModifiedBy>
  <cp:revision>26</cp:revision>
  <dcterms:created xsi:type="dcterms:W3CDTF">2020-07-22T10:44:17Z</dcterms:created>
  <dcterms:modified xsi:type="dcterms:W3CDTF">2025-02-18T14:51:21Z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0x010100F8A1C7CCB21E9F478133D83FE8D6899C</vt:lpwstr>
  </property>
</Properties>
</file>