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72" r:id="rId7"/>
    <p:sldId id="261" r:id="rId8"/>
    <p:sldId id="274" r:id="rId9"/>
    <p:sldId id="273" r:id="rId10"/>
    <p:sldId id="258" r:id="rId11"/>
    <p:sldId id="276" r:id="rId12"/>
    <p:sldId id="260" r:id="rId13"/>
    <p:sldId id="264" r:id="rId14"/>
    <p:sldId id="270" r:id="rId15"/>
    <p:sldId id="271"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62" d="100"/>
          <a:sy n="62" d="100"/>
        </p:scale>
        <p:origin x="976" y="22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0" y="2764"/>
            <a:ext cx="20104100" cy="11303635"/>
          </a:xfrm>
          <a:custGeom>
            <a:avLst/>
            <a:gdLst/>
            <a:ahLst/>
            <a:cxnLst/>
            <a:rect l="l" t="t" r="r" b="b"/>
            <a:pathLst>
              <a:path w="20104100" h="11303635">
                <a:moveTo>
                  <a:pt x="20104099" y="0"/>
                </a:moveTo>
                <a:lnTo>
                  <a:pt x="0" y="0"/>
                </a:lnTo>
                <a:lnTo>
                  <a:pt x="0" y="11303038"/>
                </a:lnTo>
                <a:lnTo>
                  <a:pt x="20104099" y="11303038"/>
                </a:lnTo>
                <a:lnTo>
                  <a:pt x="20104099" y="0"/>
                </a:lnTo>
                <a:close/>
              </a:path>
            </a:pathLst>
          </a:custGeom>
          <a:solidFill>
            <a:srgbClr val="33ACD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055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3/25/23</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5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3/25/23</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3/25/23</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2753"/>
            <a:ext cx="20104100" cy="11303635"/>
          </a:xfrm>
          <a:custGeom>
            <a:avLst/>
            <a:gdLst/>
            <a:ahLst/>
            <a:cxnLst/>
            <a:rect l="l" t="t" r="r" b="b"/>
            <a:pathLst>
              <a:path w="20104100" h="11303635">
                <a:moveTo>
                  <a:pt x="20104099" y="0"/>
                </a:moveTo>
                <a:lnTo>
                  <a:pt x="0" y="0"/>
                </a:lnTo>
                <a:lnTo>
                  <a:pt x="0" y="11303038"/>
                </a:lnTo>
                <a:lnTo>
                  <a:pt x="20104099" y="11303038"/>
                </a:lnTo>
                <a:lnTo>
                  <a:pt x="20104099" y="0"/>
                </a:lnTo>
                <a:close/>
              </a:path>
            </a:pathLst>
          </a:custGeom>
          <a:solidFill>
            <a:srgbClr val="33ADD6"/>
          </a:solidFill>
        </p:spPr>
        <p:txBody>
          <a:bodyPr wrap="square" lIns="0" tIns="0" rIns="0" bIns="0" rtlCol="0"/>
          <a:lstStyle/>
          <a:p>
            <a:endParaRPr/>
          </a:p>
        </p:txBody>
      </p:sp>
      <p:sp>
        <p:nvSpPr>
          <p:cNvPr id="2" name="Holder 2"/>
          <p:cNvSpPr>
            <a:spLocks noGrp="1"/>
          </p:cNvSpPr>
          <p:nvPr>
            <p:ph type="title"/>
          </p:nvPr>
        </p:nvSpPr>
        <p:spPr>
          <a:xfrm>
            <a:off x="5953933" y="3798702"/>
            <a:ext cx="8196233" cy="3016250"/>
          </a:xfrm>
          <a:prstGeom prst="rect">
            <a:avLst/>
          </a:prstGeom>
        </p:spPr>
        <p:txBody>
          <a:bodyPr wrap="square" lIns="0" tIns="0" rIns="0" bIns="0">
            <a:spAutoFit/>
          </a:bodyPr>
          <a:lstStyle>
            <a:lvl1pPr>
              <a:defRPr sz="10550" b="1" i="0">
                <a:solidFill>
                  <a:schemeClr val="bg1"/>
                </a:solidFill>
                <a:latin typeface="Arial"/>
                <a:cs typeface="Arial"/>
              </a:defRPr>
            </a:lvl1pPr>
          </a:lstStyle>
          <a:p>
            <a:endParaRPr/>
          </a:p>
        </p:txBody>
      </p:sp>
      <p:sp>
        <p:nvSpPr>
          <p:cNvPr id="3" name="Holder 3"/>
          <p:cNvSpPr>
            <a:spLocks noGrp="1"/>
          </p:cNvSpPr>
          <p:nvPr>
            <p:ph type="body" idx="1"/>
          </p:nvPr>
        </p:nvSpPr>
        <p:spPr>
          <a:xfrm>
            <a:off x="866854" y="4058379"/>
            <a:ext cx="18370391" cy="45491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3/25/23</a:t>
            </a:fld>
            <a:endParaRPr lang="en-US"/>
          </a:p>
        </p:txBody>
      </p:sp>
      <p:sp>
        <p:nvSpPr>
          <p:cNvPr id="6" name="Holder 6"/>
          <p:cNvSpPr>
            <a:spLocks noGrp="1"/>
          </p:cNvSpPr>
          <p:nvPr>
            <p:ph type="sldNum" sz="quarter" idx="7"/>
          </p:nvPr>
        </p:nvSpPr>
        <p:spPr>
          <a:xfrm>
            <a:off x="884130" y="10233326"/>
            <a:ext cx="4577080" cy="254634"/>
          </a:xfrm>
          <a:prstGeom prst="rect">
            <a:avLst/>
          </a:prstGeom>
        </p:spPr>
        <p:txBody>
          <a:bodyPr wrap="square" lIns="0" tIns="0" rIns="0" bIns="0">
            <a:spAutoFit/>
          </a:bodyPr>
          <a:lstStyle>
            <a:lvl1pPr>
              <a:defRPr sz="1400" b="0" i="0">
                <a:solidFill>
                  <a:schemeClr val="bg1"/>
                </a:solidFill>
                <a:latin typeface="Verdana"/>
                <a:cs typeface="Verdana"/>
              </a:defRPr>
            </a:lvl1pPr>
          </a:lstStyle>
          <a:p>
            <a:pPr marL="38100">
              <a:lnSpc>
                <a:spcPct val="100000"/>
              </a:lnSpc>
              <a:spcBef>
                <a:spcPts val="140"/>
              </a:spcBef>
            </a:pPr>
            <a:fld id="{81D60167-4931-47E6-BA6A-407CBD079E47}" type="slidenum">
              <a:rPr spc="-165" dirty="0"/>
              <a:t>‹#›</a:t>
            </a:fld>
            <a:r>
              <a:rPr spc="-160"/>
              <a:t> </a:t>
            </a:r>
            <a:r>
              <a:rPr spc="-60"/>
              <a:t>–</a:t>
            </a:r>
            <a:r>
              <a:rPr spc="-195"/>
              <a:t> </a:t>
            </a:r>
            <a:r>
              <a:rPr spc="-5"/>
              <a:t>The</a:t>
            </a:r>
            <a:r>
              <a:rPr spc="-160"/>
              <a:t> </a:t>
            </a:r>
            <a:r>
              <a:rPr spc="15"/>
              <a:t>E</a:t>
            </a:r>
            <a:r>
              <a:rPr spc="-30"/>
              <a:t>u</a:t>
            </a:r>
            <a:r>
              <a:rPr spc="-40"/>
              <a:t>r</a:t>
            </a:r>
            <a:r>
              <a:rPr spc="-10"/>
              <a:t>e</a:t>
            </a:r>
            <a:r>
              <a:rPr spc="-20"/>
              <a:t>k</a:t>
            </a:r>
            <a:r>
              <a:rPr spc="-40"/>
              <a:t>as,</a:t>
            </a:r>
            <a:r>
              <a:rPr spc="-200"/>
              <a:t> </a:t>
            </a:r>
            <a:r>
              <a:t>A</a:t>
            </a:r>
            <a:r>
              <a:rPr spc="-195"/>
              <a:t> </a:t>
            </a:r>
            <a:r>
              <a:t>Limit</a:t>
            </a:r>
            <a:r>
              <a:rPr spc="-160"/>
              <a:t> </a:t>
            </a:r>
            <a:r>
              <a:rPr spc="35"/>
              <a:t>L</a:t>
            </a:r>
            <a:r>
              <a:rPr spc="15"/>
              <a:t>ess</a:t>
            </a:r>
            <a:r>
              <a:rPr spc="-160"/>
              <a:t> </a:t>
            </a:r>
            <a:r>
              <a:rPr spc="-10"/>
              <a:t>Challen</a:t>
            </a:r>
            <a:r>
              <a:rPr spc="-30"/>
              <a:t>g</a:t>
            </a:r>
            <a:r>
              <a:rPr spc="-5"/>
              <a:t>e</a:t>
            </a:r>
            <a:r>
              <a:rPr spc="-160"/>
              <a:t> </a:t>
            </a:r>
            <a:r>
              <a:rPr spc="-60"/>
              <a:t>–</a:t>
            </a:r>
            <a:r>
              <a:rPr spc="-195"/>
              <a:t> </a:t>
            </a:r>
            <a:r>
              <a:t>T</a:t>
            </a:r>
            <a:r>
              <a:rPr spc="-5"/>
              <a:t>itle</a:t>
            </a:r>
            <a:r>
              <a:rPr spc="-160"/>
              <a:t> </a:t>
            </a:r>
            <a:r>
              <a:rPr spc="-20"/>
              <a:t>he</a:t>
            </a:r>
            <a:r>
              <a:rPr spc="-35"/>
              <a:t>r</a:t>
            </a:r>
            <a:r>
              <a:rPr spc="-5"/>
              <a: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www.theeurekas.co.uk/wp-content/uploads/2023/03/TheEurekas2023_CompetitionGuidelines.pdf"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mailto:campaigns@iop.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6R5xRnYSrnY?feature=oembed" TargetMode="External"/><Relationship Id="rId5" Type="http://schemas.openxmlformats.org/officeDocument/2006/relationships/image" Target="../media/image1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14" descr="Shape, rectangle&#10;&#10;Description automatically generated">
            <a:extLst>
              <a:ext uri="{FF2B5EF4-FFF2-40B4-BE49-F238E27FC236}">
                <a16:creationId xmlns:a16="http://schemas.microsoft.com/office/drawing/2014/main" id="{70BAB3DC-64A9-FA24-9E67-D5A07FD2A7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1387"/>
            <a:ext cx="20106338" cy="11309168"/>
          </a:xfrm>
          <a:prstGeom prst="rect">
            <a:avLst/>
          </a:prstGeom>
        </p:spPr>
      </p:pic>
      <p:sp>
        <p:nvSpPr>
          <p:cNvPr id="4" name="object 4"/>
          <p:cNvSpPr txBox="1">
            <a:spLocks noGrp="1"/>
          </p:cNvSpPr>
          <p:nvPr>
            <p:ph type="title"/>
          </p:nvPr>
        </p:nvSpPr>
        <p:spPr>
          <a:xfrm>
            <a:off x="879554" y="3824924"/>
            <a:ext cx="12679404" cy="3247492"/>
          </a:xfrm>
          <a:prstGeom prst="rect">
            <a:avLst/>
          </a:prstGeom>
        </p:spPr>
        <p:txBody>
          <a:bodyPr vert="horz" wrap="square" lIns="0" tIns="314325" rIns="0" bIns="0" rtlCol="0" anchor="t">
            <a:spAutoFit/>
          </a:bodyPr>
          <a:lstStyle/>
          <a:p>
            <a:pPr marL="12700" marR="8890">
              <a:lnSpc>
                <a:spcPts val="11870"/>
              </a:lnSpc>
              <a:spcBef>
                <a:spcPts val="2475"/>
              </a:spcBef>
            </a:pPr>
            <a:r>
              <a:rPr lang="en-GB" sz="8800" spc="-25" dirty="0">
                <a:latin typeface="+mj-lt"/>
              </a:rPr>
              <a:t>The Eurekas</a:t>
            </a:r>
            <a:br>
              <a:rPr lang="en-GB" sz="8800" b="0" spc="-25" dirty="0">
                <a:latin typeface="+mj-lt"/>
              </a:rPr>
            </a:br>
            <a:r>
              <a:rPr lang="en-GB" sz="8800" b="0" spc="-25" dirty="0">
                <a:solidFill>
                  <a:schemeClr val="tx2"/>
                </a:solidFill>
                <a:latin typeface="+mj-lt"/>
              </a:rPr>
              <a:t>Teacher Toolkit</a:t>
            </a:r>
            <a:endParaRPr lang="en-GB" sz="9600" dirty="0">
              <a:solidFill>
                <a:schemeClr val="tx2"/>
              </a:solidFill>
              <a:latin typeface="+mj-lt"/>
            </a:endParaRPr>
          </a:p>
        </p:txBody>
      </p:sp>
      <p:grpSp>
        <p:nvGrpSpPr>
          <p:cNvPr id="5" name="object 5"/>
          <p:cNvGrpSpPr/>
          <p:nvPr/>
        </p:nvGrpSpPr>
        <p:grpSpPr>
          <a:xfrm>
            <a:off x="879554" y="5945"/>
            <a:ext cx="19224544" cy="11302610"/>
            <a:chOff x="879554" y="5945"/>
            <a:chExt cx="19224544" cy="11302610"/>
          </a:xfrm>
        </p:grpSpPr>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8326710" y="5945"/>
              <a:ext cx="4876909" cy="2451100"/>
            </a:xfrm>
            <a:prstGeom prst="rect">
              <a:avLst/>
            </a:prstGeom>
          </p:spPr>
        </p:pic>
        <p:pic>
          <p:nvPicPr>
            <p:cNvPr id="7" name="object 7"/>
            <p:cNvPicPr/>
            <p:nvPr/>
          </p:nvPicPr>
          <p:blipFill>
            <a:blip r:embed="rId4" cstate="screen">
              <a:extLst>
                <a:ext uri="{28A0092B-C50C-407E-A947-70E740481C1C}">
                  <a14:useLocalDpi xmlns:a14="http://schemas.microsoft.com/office/drawing/2010/main"/>
                </a:ext>
              </a:extLst>
            </a:blip>
            <a:stretch>
              <a:fillRect/>
            </a:stretch>
          </p:blipFill>
          <p:spPr>
            <a:xfrm>
              <a:off x="10765313" y="1589752"/>
              <a:ext cx="2635619" cy="2635620"/>
            </a:xfrm>
            <a:prstGeom prst="rect">
              <a:avLst/>
            </a:prstGeom>
          </p:spPr>
        </p:pic>
        <p:sp>
          <p:nvSpPr>
            <p:cNvPr id="8" name="object 8"/>
            <p:cNvSpPr/>
            <p:nvPr/>
          </p:nvSpPr>
          <p:spPr>
            <a:xfrm>
              <a:off x="8569178" y="8656686"/>
              <a:ext cx="2960081" cy="1828165"/>
            </a:xfrm>
            <a:custGeom>
              <a:avLst/>
              <a:gdLst/>
              <a:ahLst/>
              <a:cxnLst/>
              <a:rect l="l" t="t" r="r" b="b"/>
              <a:pathLst>
                <a:path w="2774315" h="1580515">
                  <a:moveTo>
                    <a:pt x="375805" y="1371638"/>
                  </a:moveTo>
                  <a:lnTo>
                    <a:pt x="208292" y="1371638"/>
                  </a:lnTo>
                  <a:lnTo>
                    <a:pt x="208292" y="1204099"/>
                  </a:lnTo>
                  <a:lnTo>
                    <a:pt x="167563" y="1204099"/>
                  </a:lnTo>
                  <a:lnTo>
                    <a:pt x="167563" y="1371638"/>
                  </a:lnTo>
                  <a:lnTo>
                    <a:pt x="0" y="1371638"/>
                  </a:lnTo>
                  <a:lnTo>
                    <a:pt x="0" y="1412328"/>
                  </a:lnTo>
                  <a:lnTo>
                    <a:pt x="167563" y="1412328"/>
                  </a:lnTo>
                  <a:lnTo>
                    <a:pt x="167563" y="1579892"/>
                  </a:lnTo>
                  <a:lnTo>
                    <a:pt x="208292" y="1579892"/>
                  </a:lnTo>
                  <a:lnTo>
                    <a:pt x="208292" y="1412328"/>
                  </a:lnTo>
                  <a:lnTo>
                    <a:pt x="375805" y="1412328"/>
                  </a:lnTo>
                  <a:lnTo>
                    <a:pt x="375805" y="1371638"/>
                  </a:lnTo>
                  <a:close/>
                </a:path>
                <a:path w="2774315" h="1580515">
                  <a:moveTo>
                    <a:pt x="375805" y="769734"/>
                  </a:moveTo>
                  <a:lnTo>
                    <a:pt x="208292" y="769734"/>
                  </a:lnTo>
                  <a:lnTo>
                    <a:pt x="208292" y="602208"/>
                  </a:lnTo>
                  <a:lnTo>
                    <a:pt x="167563" y="602208"/>
                  </a:lnTo>
                  <a:lnTo>
                    <a:pt x="167563" y="769734"/>
                  </a:lnTo>
                  <a:lnTo>
                    <a:pt x="0" y="769734"/>
                  </a:lnTo>
                  <a:lnTo>
                    <a:pt x="0" y="810450"/>
                  </a:lnTo>
                  <a:lnTo>
                    <a:pt x="167563" y="810450"/>
                  </a:lnTo>
                  <a:lnTo>
                    <a:pt x="167563" y="977976"/>
                  </a:lnTo>
                  <a:lnTo>
                    <a:pt x="208292" y="977976"/>
                  </a:lnTo>
                  <a:lnTo>
                    <a:pt x="208292" y="810450"/>
                  </a:lnTo>
                  <a:lnTo>
                    <a:pt x="375805" y="810450"/>
                  </a:lnTo>
                  <a:lnTo>
                    <a:pt x="375805" y="769734"/>
                  </a:lnTo>
                  <a:close/>
                </a:path>
                <a:path w="2774315" h="1580515">
                  <a:moveTo>
                    <a:pt x="375805" y="167881"/>
                  </a:moveTo>
                  <a:lnTo>
                    <a:pt x="208292" y="167881"/>
                  </a:lnTo>
                  <a:lnTo>
                    <a:pt x="208292" y="317"/>
                  </a:lnTo>
                  <a:lnTo>
                    <a:pt x="167563" y="317"/>
                  </a:lnTo>
                  <a:lnTo>
                    <a:pt x="167563" y="167881"/>
                  </a:lnTo>
                  <a:lnTo>
                    <a:pt x="0" y="167881"/>
                  </a:lnTo>
                  <a:lnTo>
                    <a:pt x="0" y="208546"/>
                  </a:lnTo>
                  <a:lnTo>
                    <a:pt x="167563" y="208546"/>
                  </a:lnTo>
                  <a:lnTo>
                    <a:pt x="167563" y="376097"/>
                  </a:lnTo>
                  <a:lnTo>
                    <a:pt x="208292" y="376097"/>
                  </a:lnTo>
                  <a:lnTo>
                    <a:pt x="208292" y="208546"/>
                  </a:lnTo>
                  <a:lnTo>
                    <a:pt x="375805" y="208546"/>
                  </a:lnTo>
                  <a:lnTo>
                    <a:pt x="375805" y="167881"/>
                  </a:lnTo>
                  <a:close/>
                </a:path>
                <a:path w="2774315" h="1580515">
                  <a:moveTo>
                    <a:pt x="975271" y="1371282"/>
                  </a:moveTo>
                  <a:lnTo>
                    <a:pt x="807758" y="1371282"/>
                  </a:lnTo>
                  <a:lnTo>
                    <a:pt x="807758" y="1203756"/>
                  </a:lnTo>
                  <a:lnTo>
                    <a:pt x="767054" y="1203756"/>
                  </a:lnTo>
                  <a:lnTo>
                    <a:pt x="767041" y="1371282"/>
                  </a:lnTo>
                  <a:lnTo>
                    <a:pt x="599541" y="1371282"/>
                  </a:lnTo>
                  <a:lnTo>
                    <a:pt x="599503" y="1412328"/>
                  </a:lnTo>
                  <a:lnTo>
                    <a:pt x="767041" y="1412328"/>
                  </a:lnTo>
                  <a:lnTo>
                    <a:pt x="767041" y="1579880"/>
                  </a:lnTo>
                  <a:lnTo>
                    <a:pt x="807758" y="1579880"/>
                  </a:lnTo>
                  <a:lnTo>
                    <a:pt x="807758" y="1412328"/>
                  </a:lnTo>
                  <a:lnTo>
                    <a:pt x="975271" y="1412328"/>
                  </a:lnTo>
                  <a:lnTo>
                    <a:pt x="975271" y="1371282"/>
                  </a:lnTo>
                  <a:close/>
                </a:path>
                <a:path w="2774315" h="1580515">
                  <a:moveTo>
                    <a:pt x="975271" y="769404"/>
                  </a:moveTo>
                  <a:lnTo>
                    <a:pt x="807758" y="769404"/>
                  </a:lnTo>
                  <a:lnTo>
                    <a:pt x="807758" y="601853"/>
                  </a:lnTo>
                  <a:lnTo>
                    <a:pt x="767054" y="601853"/>
                  </a:lnTo>
                  <a:lnTo>
                    <a:pt x="767041" y="769404"/>
                  </a:lnTo>
                  <a:lnTo>
                    <a:pt x="599541" y="769404"/>
                  </a:lnTo>
                  <a:lnTo>
                    <a:pt x="599503" y="810450"/>
                  </a:lnTo>
                  <a:lnTo>
                    <a:pt x="767041" y="810450"/>
                  </a:lnTo>
                  <a:lnTo>
                    <a:pt x="767041" y="977900"/>
                  </a:lnTo>
                  <a:lnTo>
                    <a:pt x="807758" y="977900"/>
                  </a:lnTo>
                  <a:lnTo>
                    <a:pt x="807758" y="810450"/>
                  </a:lnTo>
                  <a:lnTo>
                    <a:pt x="975271" y="810450"/>
                  </a:lnTo>
                  <a:lnTo>
                    <a:pt x="975271" y="769404"/>
                  </a:lnTo>
                  <a:close/>
                </a:path>
                <a:path w="2774315" h="1580515">
                  <a:moveTo>
                    <a:pt x="975271" y="167513"/>
                  </a:moveTo>
                  <a:lnTo>
                    <a:pt x="807758" y="167513"/>
                  </a:lnTo>
                  <a:lnTo>
                    <a:pt x="807758" y="0"/>
                  </a:lnTo>
                  <a:lnTo>
                    <a:pt x="767054" y="0"/>
                  </a:lnTo>
                  <a:lnTo>
                    <a:pt x="767041" y="167513"/>
                  </a:lnTo>
                  <a:lnTo>
                    <a:pt x="599541" y="167513"/>
                  </a:lnTo>
                  <a:lnTo>
                    <a:pt x="599503" y="208546"/>
                  </a:lnTo>
                  <a:lnTo>
                    <a:pt x="767041" y="208546"/>
                  </a:lnTo>
                  <a:lnTo>
                    <a:pt x="767041" y="375920"/>
                  </a:lnTo>
                  <a:lnTo>
                    <a:pt x="807758" y="375920"/>
                  </a:lnTo>
                  <a:lnTo>
                    <a:pt x="807758" y="208546"/>
                  </a:lnTo>
                  <a:lnTo>
                    <a:pt x="975271" y="208546"/>
                  </a:lnTo>
                  <a:lnTo>
                    <a:pt x="975271" y="167513"/>
                  </a:lnTo>
                  <a:close/>
                </a:path>
                <a:path w="2774315" h="1580515">
                  <a:moveTo>
                    <a:pt x="1574787" y="1371282"/>
                  </a:moveTo>
                  <a:lnTo>
                    <a:pt x="1407236" y="1371282"/>
                  </a:lnTo>
                  <a:lnTo>
                    <a:pt x="1407236" y="1203756"/>
                  </a:lnTo>
                  <a:lnTo>
                    <a:pt x="1366520" y="1203756"/>
                  </a:lnTo>
                  <a:lnTo>
                    <a:pt x="1366520" y="1371282"/>
                  </a:lnTo>
                  <a:lnTo>
                    <a:pt x="1198968" y="1371282"/>
                  </a:lnTo>
                  <a:lnTo>
                    <a:pt x="1198968" y="1412011"/>
                  </a:lnTo>
                  <a:lnTo>
                    <a:pt x="1366520" y="1412011"/>
                  </a:lnTo>
                  <a:lnTo>
                    <a:pt x="1366520" y="1579549"/>
                  </a:lnTo>
                  <a:lnTo>
                    <a:pt x="1407236" y="1579549"/>
                  </a:lnTo>
                  <a:lnTo>
                    <a:pt x="1407236" y="1412011"/>
                  </a:lnTo>
                  <a:lnTo>
                    <a:pt x="1574787" y="1412011"/>
                  </a:lnTo>
                  <a:lnTo>
                    <a:pt x="1574787" y="1371282"/>
                  </a:lnTo>
                  <a:close/>
                </a:path>
                <a:path w="2774315" h="1580515">
                  <a:moveTo>
                    <a:pt x="1574787" y="769404"/>
                  </a:moveTo>
                  <a:lnTo>
                    <a:pt x="1407236" y="769404"/>
                  </a:lnTo>
                  <a:lnTo>
                    <a:pt x="1407236" y="601853"/>
                  </a:lnTo>
                  <a:lnTo>
                    <a:pt x="1366520" y="601853"/>
                  </a:lnTo>
                  <a:lnTo>
                    <a:pt x="1366520" y="769404"/>
                  </a:lnTo>
                  <a:lnTo>
                    <a:pt x="1198968" y="769404"/>
                  </a:lnTo>
                  <a:lnTo>
                    <a:pt x="1198968" y="810094"/>
                  </a:lnTo>
                  <a:lnTo>
                    <a:pt x="1366520" y="810094"/>
                  </a:lnTo>
                  <a:lnTo>
                    <a:pt x="1366520" y="977671"/>
                  </a:lnTo>
                  <a:lnTo>
                    <a:pt x="1407236" y="977671"/>
                  </a:lnTo>
                  <a:lnTo>
                    <a:pt x="1407236" y="810094"/>
                  </a:lnTo>
                  <a:lnTo>
                    <a:pt x="1574787" y="810094"/>
                  </a:lnTo>
                  <a:lnTo>
                    <a:pt x="1574787" y="769404"/>
                  </a:lnTo>
                  <a:close/>
                </a:path>
                <a:path w="2774315" h="1580515">
                  <a:moveTo>
                    <a:pt x="1574787" y="167513"/>
                  </a:moveTo>
                  <a:lnTo>
                    <a:pt x="1407236" y="167513"/>
                  </a:lnTo>
                  <a:lnTo>
                    <a:pt x="1407236" y="0"/>
                  </a:lnTo>
                  <a:lnTo>
                    <a:pt x="1366520" y="0"/>
                  </a:lnTo>
                  <a:lnTo>
                    <a:pt x="1366520" y="167513"/>
                  </a:lnTo>
                  <a:lnTo>
                    <a:pt x="1198968" y="167513"/>
                  </a:lnTo>
                  <a:lnTo>
                    <a:pt x="1198968" y="208229"/>
                  </a:lnTo>
                  <a:lnTo>
                    <a:pt x="1366520" y="208229"/>
                  </a:lnTo>
                  <a:lnTo>
                    <a:pt x="1366520" y="375767"/>
                  </a:lnTo>
                  <a:lnTo>
                    <a:pt x="1407236" y="375767"/>
                  </a:lnTo>
                  <a:lnTo>
                    <a:pt x="1407236" y="208229"/>
                  </a:lnTo>
                  <a:lnTo>
                    <a:pt x="1574787" y="208229"/>
                  </a:lnTo>
                  <a:lnTo>
                    <a:pt x="1574787" y="167513"/>
                  </a:lnTo>
                  <a:close/>
                </a:path>
                <a:path w="2774315" h="1580515">
                  <a:moveTo>
                    <a:pt x="2174278" y="1371638"/>
                  </a:moveTo>
                  <a:lnTo>
                    <a:pt x="2006752" y="1371638"/>
                  </a:lnTo>
                  <a:lnTo>
                    <a:pt x="2006752" y="1204099"/>
                  </a:lnTo>
                  <a:lnTo>
                    <a:pt x="1966036" y="1204099"/>
                  </a:lnTo>
                  <a:lnTo>
                    <a:pt x="1966036" y="1371638"/>
                  </a:lnTo>
                  <a:lnTo>
                    <a:pt x="1798472" y="1371638"/>
                  </a:lnTo>
                  <a:lnTo>
                    <a:pt x="1798472" y="1412328"/>
                  </a:lnTo>
                  <a:lnTo>
                    <a:pt x="1966036" y="1412328"/>
                  </a:lnTo>
                  <a:lnTo>
                    <a:pt x="1966036" y="1579892"/>
                  </a:lnTo>
                  <a:lnTo>
                    <a:pt x="2006752" y="1579892"/>
                  </a:lnTo>
                  <a:lnTo>
                    <a:pt x="2006752" y="1412328"/>
                  </a:lnTo>
                  <a:lnTo>
                    <a:pt x="2174278" y="1412328"/>
                  </a:lnTo>
                  <a:lnTo>
                    <a:pt x="2174278" y="1371638"/>
                  </a:lnTo>
                  <a:close/>
                </a:path>
                <a:path w="2774315" h="1580515">
                  <a:moveTo>
                    <a:pt x="2174278" y="769734"/>
                  </a:moveTo>
                  <a:lnTo>
                    <a:pt x="2006752" y="769734"/>
                  </a:lnTo>
                  <a:lnTo>
                    <a:pt x="2006752" y="602208"/>
                  </a:lnTo>
                  <a:lnTo>
                    <a:pt x="1966036" y="602208"/>
                  </a:lnTo>
                  <a:lnTo>
                    <a:pt x="1966036" y="769734"/>
                  </a:lnTo>
                  <a:lnTo>
                    <a:pt x="1798472" y="769734"/>
                  </a:lnTo>
                  <a:lnTo>
                    <a:pt x="1798472" y="810450"/>
                  </a:lnTo>
                  <a:lnTo>
                    <a:pt x="1966036" y="810450"/>
                  </a:lnTo>
                  <a:lnTo>
                    <a:pt x="1966036" y="977976"/>
                  </a:lnTo>
                  <a:lnTo>
                    <a:pt x="2006752" y="977976"/>
                  </a:lnTo>
                  <a:lnTo>
                    <a:pt x="2006752" y="810450"/>
                  </a:lnTo>
                  <a:lnTo>
                    <a:pt x="2174278" y="810450"/>
                  </a:lnTo>
                  <a:lnTo>
                    <a:pt x="2174278" y="769734"/>
                  </a:lnTo>
                  <a:close/>
                </a:path>
                <a:path w="2774315" h="1580515">
                  <a:moveTo>
                    <a:pt x="2174278" y="167881"/>
                  </a:moveTo>
                  <a:lnTo>
                    <a:pt x="2006752" y="167881"/>
                  </a:lnTo>
                  <a:lnTo>
                    <a:pt x="2006752" y="317"/>
                  </a:lnTo>
                  <a:lnTo>
                    <a:pt x="1966036" y="317"/>
                  </a:lnTo>
                  <a:lnTo>
                    <a:pt x="1966036" y="167881"/>
                  </a:lnTo>
                  <a:lnTo>
                    <a:pt x="1798472" y="167881"/>
                  </a:lnTo>
                  <a:lnTo>
                    <a:pt x="1798472" y="208546"/>
                  </a:lnTo>
                  <a:lnTo>
                    <a:pt x="1966036" y="208546"/>
                  </a:lnTo>
                  <a:lnTo>
                    <a:pt x="1966036" y="376097"/>
                  </a:lnTo>
                  <a:lnTo>
                    <a:pt x="2006752" y="376097"/>
                  </a:lnTo>
                  <a:lnTo>
                    <a:pt x="2006752" y="208546"/>
                  </a:lnTo>
                  <a:lnTo>
                    <a:pt x="2174278" y="208546"/>
                  </a:lnTo>
                  <a:lnTo>
                    <a:pt x="2174278" y="167881"/>
                  </a:lnTo>
                  <a:close/>
                </a:path>
                <a:path w="2774315" h="1580515">
                  <a:moveTo>
                    <a:pt x="2773756" y="1371282"/>
                  </a:moveTo>
                  <a:lnTo>
                    <a:pt x="2606217" y="1371282"/>
                  </a:lnTo>
                  <a:lnTo>
                    <a:pt x="2606217" y="1203756"/>
                  </a:lnTo>
                  <a:lnTo>
                    <a:pt x="2565527" y="1203756"/>
                  </a:lnTo>
                  <a:lnTo>
                    <a:pt x="2565527" y="1371282"/>
                  </a:lnTo>
                  <a:lnTo>
                    <a:pt x="2398014" y="1371282"/>
                  </a:lnTo>
                  <a:lnTo>
                    <a:pt x="2398014" y="1412011"/>
                  </a:lnTo>
                  <a:lnTo>
                    <a:pt x="2565527" y="1412011"/>
                  </a:lnTo>
                  <a:lnTo>
                    <a:pt x="2565527" y="1579549"/>
                  </a:lnTo>
                  <a:lnTo>
                    <a:pt x="2606217" y="1579549"/>
                  </a:lnTo>
                  <a:lnTo>
                    <a:pt x="2606217" y="1412011"/>
                  </a:lnTo>
                  <a:lnTo>
                    <a:pt x="2773756" y="1412011"/>
                  </a:lnTo>
                  <a:lnTo>
                    <a:pt x="2773756" y="1371282"/>
                  </a:lnTo>
                  <a:close/>
                </a:path>
                <a:path w="2774315" h="1580515">
                  <a:moveTo>
                    <a:pt x="2773756" y="769404"/>
                  </a:moveTo>
                  <a:lnTo>
                    <a:pt x="2606217" y="769404"/>
                  </a:lnTo>
                  <a:lnTo>
                    <a:pt x="2606217" y="601853"/>
                  </a:lnTo>
                  <a:lnTo>
                    <a:pt x="2565527" y="601853"/>
                  </a:lnTo>
                  <a:lnTo>
                    <a:pt x="2565527" y="769404"/>
                  </a:lnTo>
                  <a:lnTo>
                    <a:pt x="2398014" y="769404"/>
                  </a:lnTo>
                  <a:lnTo>
                    <a:pt x="2398014" y="810094"/>
                  </a:lnTo>
                  <a:lnTo>
                    <a:pt x="2565527" y="810094"/>
                  </a:lnTo>
                  <a:lnTo>
                    <a:pt x="2565527" y="977671"/>
                  </a:lnTo>
                  <a:lnTo>
                    <a:pt x="2606217" y="977671"/>
                  </a:lnTo>
                  <a:lnTo>
                    <a:pt x="2606217" y="810094"/>
                  </a:lnTo>
                  <a:lnTo>
                    <a:pt x="2773756" y="810094"/>
                  </a:lnTo>
                  <a:lnTo>
                    <a:pt x="2773756" y="769404"/>
                  </a:lnTo>
                  <a:close/>
                </a:path>
                <a:path w="2774315" h="1580515">
                  <a:moveTo>
                    <a:pt x="2773756" y="167513"/>
                  </a:moveTo>
                  <a:lnTo>
                    <a:pt x="2606217" y="167513"/>
                  </a:lnTo>
                  <a:lnTo>
                    <a:pt x="2606217" y="0"/>
                  </a:lnTo>
                  <a:lnTo>
                    <a:pt x="2565527" y="0"/>
                  </a:lnTo>
                  <a:lnTo>
                    <a:pt x="2565527" y="167513"/>
                  </a:lnTo>
                  <a:lnTo>
                    <a:pt x="2398014" y="167513"/>
                  </a:lnTo>
                  <a:lnTo>
                    <a:pt x="2398014" y="208229"/>
                  </a:lnTo>
                  <a:lnTo>
                    <a:pt x="2565527" y="208229"/>
                  </a:lnTo>
                  <a:lnTo>
                    <a:pt x="2565527" y="375767"/>
                  </a:lnTo>
                  <a:lnTo>
                    <a:pt x="2606217" y="375767"/>
                  </a:lnTo>
                  <a:lnTo>
                    <a:pt x="2606217" y="208229"/>
                  </a:lnTo>
                  <a:lnTo>
                    <a:pt x="2773756" y="208229"/>
                  </a:lnTo>
                  <a:lnTo>
                    <a:pt x="2773756" y="167513"/>
                  </a:lnTo>
                  <a:close/>
                </a:path>
              </a:pathLst>
            </a:custGeom>
            <a:solidFill>
              <a:srgbClr val="222995"/>
            </a:solidFill>
          </p:spPr>
          <p:txBody>
            <a:bodyPr wrap="square" lIns="0" tIns="0" rIns="0" bIns="0" rtlCol="0"/>
            <a:lstStyle/>
            <a:p>
              <a:endParaRPr/>
            </a:p>
          </p:txBody>
        </p:sp>
        <p:pic>
          <p:nvPicPr>
            <p:cNvPr id="9" name="object 9"/>
            <p:cNvPicPr/>
            <p:nvPr/>
          </p:nvPicPr>
          <p:blipFill>
            <a:blip r:embed="rId5" cstate="screen">
              <a:extLst>
                <a:ext uri="{28A0092B-C50C-407E-A947-70E740481C1C}">
                  <a14:useLocalDpi xmlns:a14="http://schemas.microsoft.com/office/drawing/2010/main"/>
                </a:ext>
              </a:extLst>
            </a:blip>
            <a:stretch>
              <a:fillRect/>
            </a:stretch>
          </p:blipFill>
          <p:spPr>
            <a:xfrm>
              <a:off x="14258046" y="6541015"/>
              <a:ext cx="5846052" cy="4767540"/>
            </a:xfrm>
            <a:prstGeom prst="rect">
              <a:avLst/>
            </a:prstGeom>
          </p:spPr>
        </p:pic>
        <p:sp>
          <p:nvSpPr>
            <p:cNvPr id="10" name="object 10"/>
            <p:cNvSpPr/>
            <p:nvPr/>
          </p:nvSpPr>
          <p:spPr>
            <a:xfrm>
              <a:off x="13398503" y="5488579"/>
              <a:ext cx="4408805" cy="2882900"/>
            </a:xfrm>
            <a:custGeom>
              <a:avLst/>
              <a:gdLst/>
              <a:ahLst/>
              <a:cxnLst/>
              <a:rect l="l" t="t" r="r" b="b"/>
              <a:pathLst>
                <a:path w="4408805" h="2882900">
                  <a:moveTo>
                    <a:pt x="4013337" y="0"/>
                  </a:moveTo>
                  <a:lnTo>
                    <a:pt x="3686946" y="0"/>
                  </a:lnTo>
                  <a:lnTo>
                    <a:pt x="3624202" y="12700"/>
                  </a:lnTo>
                  <a:lnTo>
                    <a:pt x="3422461" y="50800"/>
                  </a:lnTo>
                  <a:lnTo>
                    <a:pt x="3380900" y="50800"/>
                  </a:lnTo>
                  <a:lnTo>
                    <a:pt x="3253459" y="88900"/>
                  </a:lnTo>
                  <a:lnTo>
                    <a:pt x="2941944" y="177800"/>
                  </a:lnTo>
                  <a:lnTo>
                    <a:pt x="2896043" y="203200"/>
                  </a:lnTo>
                  <a:lnTo>
                    <a:pt x="2803344" y="228600"/>
                  </a:lnTo>
                  <a:lnTo>
                    <a:pt x="2756575" y="254000"/>
                  </a:lnTo>
                  <a:lnTo>
                    <a:pt x="2709546" y="266700"/>
                  </a:lnTo>
                  <a:lnTo>
                    <a:pt x="2662272" y="292100"/>
                  </a:lnTo>
                  <a:lnTo>
                    <a:pt x="2614769" y="304800"/>
                  </a:lnTo>
                  <a:lnTo>
                    <a:pt x="2567050" y="330200"/>
                  </a:lnTo>
                  <a:lnTo>
                    <a:pt x="2519132" y="342900"/>
                  </a:lnTo>
                  <a:lnTo>
                    <a:pt x="2422757" y="393700"/>
                  </a:lnTo>
                  <a:lnTo>
                    <a:pt x="2374329" y="406400"/>
                  </a:lnTo>
                  <a:lnTo>
                    <a:pt x="1835683" y="685800"/>
                  </a:lnTo>
                  <a:lnTo>
                    <a:pt x="1786564" y="723900"/>
                  </a:lnTo>
                  <a:lnTo>
                    <a:pt x="1726316" y="749300"/>
                  </a:lnTo>
                  <a:lnTo>
                    <a:pt x="1608112" y="825500"/>
                  </a:lnTo>
                  <a:lnTo>
                    <a:pt x="1493068" y="901700"/>
                  </a:lnTo>
                  <a:lnTo>
                    <a:pt x="1436769" y="927100"/>
                  </a:lnTo>
                  <a:lnTo>
                    <a:pt x="1381306" y="965200"/>
                  </a:lnTo>
                  <a:lnTo>
                    <a:pt x="1326695" y="1003300"/>
                  </a:lnTo>
                  <a:lnTo>
                    <a:pt x="1272950" y="1041400"/>
                  </a:lnTo>
                  <a:lnTo>
                    <a:pt x="1220088" y="1079500"/>
                  </a:lnTo>
                  <a:lnTo>
                    <a:pt x="1168123" y="1117600"/>
                  </a:lnTo>
                  <a:lnTo>
                    <a:pt x="1117071" y="1155700"/>
                  </a:lnTo>
                  <a:lnTo>
                    <a:pt x="1066947" y="1193800"/>
                  </a:lnTo>
                  <a:lnTo>
                    <a:pt x="1017767" y="1231900"/>
                  </a:lnTo>
                  <a:lnTo>
                    <a:pt x="969546" y="1270000"/>
                  </a:lnTo>
                  <a:lnTo>
                    <a:pt x="922300" y="1295400"/>
                  </a:lnTo>
                  <a:lnTo>
                    <a:pt x="876044" y="1333500"/>
                  </a:lnTo>
                  <a:lnTo>
                    <a:pt x="830793" y="1371600"/>
                  </a:lnTo>
                  <a:lnTo>
                    <a:pt x="786562" y="1409700"/>
                  </a:lnTo>
                  <a:lnTo>
                    <a:pt x="743368" y="1447800"/>
                  </a:lnTo>
                  <a:lnTo>
                    <a:pt x="701226" y="1485900"/>
                  </a:lnTo>
                  <a:lnTo>
                    <a:pt x="660150" y="1524000"/>
                  </a:lnTo>
                  <a:lnTo>
                    <a:pt x="620157" y="1562100"/>
                  </a:lnTo>
                  <a:lnTo>
                    <a:pt x="581261" y="1600200"/>
                  </a:lnTo>
                  <a:lnTo>
                    <a:pt x="543479" y="1638300"/>
                  </a:lnTo>
                  <a:lnTo>
                    <a:pt x="506825" y="1676400"/>
                  </a:lnTo>
                  <a:lnTo>
                    <a:pt x="471315" y="1701800"/>
                  </a:lnTo>
                  <a:lnTo>
                    <a:pt x="436964" y="1739900"/>
                  </a:lnTo>
                  <a:lnTo>
                    <a:pt x="403788" y="1778000"/>
                  </a:lnTo>
                  <a:lnTo>
                    <a:pt x="371802" y="1816100"/>
                  </a:lnTo>
                  <a:lnTo>
                    <a:pt x="341021" y="1854200"/>
                  </a:lnTo>
                  <a:lnTo>
                    <a:pt x="311462" y="1879600"/>
                  </a:lnTo>
                  <a:lnTo>
                    <a:pt x="283138" y="1917700"/>
                  </a:lnTo>
                  <a:lnTo>
                    <a:pt x="256067" y="1955800"/>
                  </a:lnTo>
                  <a:lnTo>
                    <a:pt x="230262" y="1993900"/>
                  </a:lnTo>
                  <a:lnTo>
                    <a:pt x="205740" y="2019300"/>
                  </a:lnTo>
                  <a:lnTo>
                    <a:pt x="182515" y="2057400"/>
                  </a:lnTo>
                  <a:lnTo>
                    <a:pt x="160604" y="2082800"/>
                  </a:lnTo>
                  <a:lnTo>
                    <a:pt x="140022" y="2120900"/>
                  </a:lnTo>
                  <a:lnTo>
                    <a:pt x="120784" y="2159000"/>
                  </a:lnTo>
                  <a:lnTo>
                    <a:pt x="102905" y="2184400"/>
                  </a:lnTo>
                  <a:lnTo>
                    <a:pt x="86401" y="2222500"/>
                  </a:lnTo>
                  <a:lnTo>
                    <a:pt x="71287" y="2247900"/>
                  </a:lnTo>
                  <a:lnTo>
                    <a:pt x="57579" y="2273300"/>
                  </a:lnTo>
                  <a:lnTo>
                    <a:pt x="45292" y="2311400"/>
                  </a:lnTo>
                  <a:lnTo>
                    <a:pt x="34441" y="2336800"/>
                  </a:lnTo>
                  <a:lnTo>
                    <a:pt x="25042" y="2362200"/>
                  </a:lnTo>
                  <a:lnTo>
                    <a:pt x="17111" y="2400300"/>
                  </a:lnTo>
                  <a:lnTo>
                    <a:pt x="10662" y="2425700"/>
                  </a:lnTo>
                  <a:lnTo>
                    <a:pt x="5711" y="2451100"/>
                  </a:lnTo>
                  <a:lnTo>
                    <a:pt x="2273" y="2476500"/>
                  </a:lnTo>
                  <a:lnTo>
                    <a:pt x="364" y="2501900"/>
                  </a:lnTo>
                  <a:lnTo>
                    <a:pt x="0" y="2527300"/>
                  </a:lnTo>
                  <a:lnTo>
                    <a:pt x="1194" y="2552700"/>
                  </a:lnTo>
                  <a:lnTo>
                    <a:pt x="3964" y="2578100"/>
                  </a:lnTo>
                  <a:lnTo>
                    <a:pt x="8325" y="2603500"/>
                  </a:lnTo>
                  <a:lnTo>
                    <a:pt x="14291" y="2628900"/>
                  </a:lnTo>
                  <a:lnTo>
                    <a:pt x="21878" y="2641600"/>
                  </a:lnTo>
                  <a:lnTo>
                    <a:pt x="31102" y="2667000"/>
                  </a:lnTo>
                  <a:lnTo>
                    <a:pt x="41978" y="2692400"/>
                  </a:lnTo>
                  <a:lnTo>
                    <a:pt x="63560" y="2717800"/>
                  </a:lnTo>
                  <a:lnTo>
                    <a:pt x="89194" y="2755900"/>
                  </a:lnTo>
                  <a:lnTo>
                    <a:pt x="118777" y="2781300"/>
                  </a:lnTo>
                  <a:lnTo>
                    <a:pt x="152203" y="2806700"/>
                  </a:lnTo>
                  <a:lnTo>
                    <a:pt x="189368" y="2819400"/>
                  </a:lnTo>
                  <a:lnTo>
                    <a:pt x="230167" y="2844800"/>
                  </a:lnTo>
                  <a:lnTo>
                    <a:pt x="274497" y="2857500"/>
                  </a:lnTo>
                  <a:lnTo>
                    <a:pt x="322251" y="2870200"/>
                  </a:lnTo>
                  <a:lnTo>
                    <a:pt x="373326" y="2882900"/>
                  </a:lnTo>
                  <a:lnTo>
                    <a:pt x="724582" y="2882900"/>
                  </a:lnTo>
                  <a:lnTo>
                    <a:pt x="762812" y="2870200"/>
                  </a:lnTo>
                  <a:lnTo>
                    <a:pt x="841531" y="2870200"/>
                  </a:lnTo>
                  <a:lnTo>
                    <a:pt x="923152" y="2844800"/>
                  </a:lnTo>
                  <a:lnTo>
                    <a:pt x="965007" y="2844800"/>
                  </a:lnTo>
                  <a:lnTo>
                    <a:pt x="1050723" y="2819400"/>
                  </a:lnTo>
                  <a:lnTo>
                    <a:pt x="407444" y="2819400"/>
                  </a:lnTo>
                  <a:lnTo>
                    <a:pt x="375989" y="2806700"/>
                  </a:lnTo>
                  <a:lnTo>
                    <a:pt x="345863" y="2806700"/>
                  </a:lnTo>
                  <a:lnTo>
                    <a:pt x="317095" y="2794000"/>
                  </a:lnTo>
                  <a:lnTo>
                    <a:pt x="289717" y="2794000"/>
                  </a:lnTo>
                  <a:lnTo>
                    <a:pt x="263757" y="2781300"/>
                  </a:lnTo>
                  <a:lnTo>
                    <a:pt x="239247" y="2768600"/>
                  </a:lnTo>
                  <a:lnTo>
                    <a:pt x="216217" y="2768600"/>
                  </a:lnTo>
                  <a:lnTo>
                    <a:pt x="194696" y="2755900"/>
                  </a:lnTo>
                  <a:lnTo>
                    <a:pt x="174714" y="2743200"/>
                  </a:lnTo>
                  <a:lnTo>
                    <a:pt x="156303" y="2717800"/>
                  </a:lnTo>
                  <a:lnTo>
                    <a:pt x="139492" y="2705100"/>
                  </a:lnTo>
                  <a:lnTo>
                    <a:pt x="124311" y="2692400"/>
                  </a:lnTo>
                  <a:lnTo>
                    <a:pt x="110790" y="2679700"/>
                  </a:lnTo>
                  <a:lnTo>
                    <a:pt x="98961" y="2654300"/>
                  </a:lnTo>
                  <a:lnTo>
                    <a:pt x="88902" y="2641600"/>
                  </a:lnTo>
                  <a:lnTo>
                    <a:pt x="80663" y="2616200"/>
                  </a:lnTo>
                  <a:lnTo>
                    <a:pt x="74222" y="2590800"/>
                  </a:lnTo>
                  <a:lnTo>
                    <a:pt x="69559" y="2578100"/>
                  </a:lnTo>
                  <a:lnTo>
                    <a:pt x="66652" y="2552700"/>
                  </a:lnTo>
                  <a:lnTo>
                    <a:pt x="65482" y="2527300"/>
                  </a:lnTo>
                  <a:lnTo>
                    <a:pt x="66026" y="2501900"/>
                  </a:lnTo>
                  <a:lnTo>
                    <a:pt x="68265" y="2476500"/>
                  </a:lnTo>
                  <a:lnTo>
                    <a:pt x="72178" y="2451100"/>
                  </a:lnTo>
                  <a:lnTo>
                    <a:pt x="77742" y="2425700"/>
                  </a:lnTo>
                  <a:lnTo>
                    <a:pt x="84939" y="2400300"/>
                  </a:lnTo>
                  <a:lnTo>
                    <a:pt x="93747" y="2362200"/>
                  </a:lnTo>
                  <a:lnTo>
                    <a:pt x="104144" y="2336800"/>
                  </a:lnTo>
                  <a:lnTo>
                    <a:pt x="116111" y="2311400"/>
                  </a:lnTo>
                  <a:lnTo>
                    <a:pt x="129626" y="2286000"/>
                  </a:lnTo>
                  <a:lnTo>
                    <a:pt x="144669" y="2247900"/>
                  </a:lnTo>
                  <a:lnTo>
                    <a:pt x="161218" y="2222500"/>
                  </a:lnTo>
                  <a:lnTo>
                    <a:pt x="179254" y="2184400"/>
                  </a:lnTo>
                  <a:lnTo>
                    <a:pt x="198754" y="2159000"/>
                  </a:lnTo>
                  <a:lnTo>
                    <a:pt x="219698" y="2120900"/>
                  </a:lnTo>
                  <a:lnTo>
                    <a:pt x="242066" y="2082800"/>
                  </a:lnTo>
                  <a:lnTo>
                    <a:pt x="265837" y="2057400"/>
                  </a:lnTo>
                  <a:lnTo>
                    <a:pt x="290989" y="2019300"/>
                  </a:lnTo>
                  <a:lnTo>
                    <a:pt x="317502" y="1981200"/>
                  </a:lnTo>
                  <a:lnTo>
                    <a:pt x="345354" y="1955800"/>
                  </a:lnTo>
                  <a:lnTo>
                    <a:pt x="374526" y="1917700"/>
                  </a:lnTo>
                  <a:lnTo>
                    <a:pt x="404997" y="1879600"/>
                  </a:lnTo>
                  <a:lnTo>
                    <a:pt x="436745" y="1841500"/>
                  </a:lnTo>
                  <a:lnTo>
                    <a:pt x="469749" y="1803400"/>
                  </a:lnTo>
                  <a:lnTo>
                    <a:pt x="503989" y="1778000"/>
                  </a:lnTo>
                  <a:lnTo>
                    <a:pt x="539445" y="1739900"/>
                  </a:lnTo>
                  <a:lnTo>
                    <a:pt x="576094" y="1701800"/>
                  </a:lnTo>
                  <a:lnTo>
                    <a:pt x="613917" y="1663700"/>
                  </a:lnTo>
                  <a:lnTo>
                    <a:pt x="652892" y="1625600"/>
                  </a:lnTo>
                  <a:lnTo>
                    <a:pt x="692998" y="1587500"/>
                  </a:lnTo>
                  <a:lnTo>
                    <a:pt x="734216" y="1549400"/>
                  </a:lnTo>
                  <a:lnTo>
                    <a:pt x="776523" y="1511300"/>
                  </a:lnTo>
                  <a:lnTo>
                    <a:pt x="819900" y="1473200"/>
                  </a:lnTo>
                  <a:lnTo>
                    <a:pt x="864324" y="1435100"/>
                  </a:lnTo>
                  <a:lnTo>
                    <a:pt x="909776" y="1397000"/>
                  </a:lnTo>
                  <a:lnTo>
                    <a:pt x="956235" y="1358900"/>
                  </a:lnTo>
                  <a:lnTo>
                    <a:pt x="1003680" y="1320800"/>
                  </a:lnTo>
                  <a:lnTo>
                    <a:pt x="1052089" y="1282700"/>
                  </a:lnTo>
                  <a:lnTo>
                    <a:pt x="1101442" y="1244600"/>
                  </a:lnTo>
                  <a:lnTo>
                    <a:pt x="1151719" y="1206500"/>
                  </a:lnTo>
                  <a:lnTo>
                    <a:pt x="1202898" y="1168400"/>
                  </a:lnTo>
                  <a:lnTo>
                    <a:pt x="1254958" y="1130300"/>
                  </a:lnTo>
                  <a:lnTo>
                    <a:pt x="1307879" y="1104900"/>
                  </a:lnTo>
                  <a:lnTo>
                    <a:pt x="1361640" y="1066800"/>
                  </a:lnTo>
                  <a:lnTo>
                    <a:pt x="1416221" y="1028700"/>
                  </a:lnTo>
                  <a:lnTo>
                    <a:pt x="1527754" y="952500"/>
                  </a:lnTo>
                  <a:lnTo>
                    <a:pt x="1642314" y="876300"/>
                  </a:lnTo>
                  <a:lnTo>
                    <a:pt x="1700677" y="850900"/>
                  </a:lnTo>
                  <a:lnTo>
                    <a:pt x="1819463" y="774700"/>
                  </a:lnTo>
                  <a:lnTo>
                    <a:pt x="1965356" y="698500"/>
                  </a:lnTo>
                  <a:lnTo>
                    <a:pt x="2013987" y="660400"/>
                  </a:lnTo>
                  <a:lnTo>
                    <a:pt x="2159676" y="584200"/>
                  </a:lnTo>
                  <a:lnTo>
                    <a:pt x="2208121" y="571500"/>
                  </a:lnTo>
                  <a:lnTo>
                    <a:pt x="2448799" y="444500"/>
                  </a:lnTo>
                  <a:lnTo>
                    <a:pt x="2496521" y="431800"/>
                  </a:lnTo>
                  <a:lnTo>
                    <a:pt x="2544071" y="406400"/>
                  </a:lnTo>
                  <a:lnTo>
                    <a:pt x="2591433" y="393700"/>
                  </a:lnTo>
                  <a:lnTo>
                    <a:pt x="2685539" y="342900"/>
                  </a:lnTo>
                  <a:lnTo>
                    <a:pt x="2778718" y="317500"/>
                  </a:lnTo>
                  <a:lnTo>
                    <a:pt x="2824923" y="292100"/>
                  </a:lnTo>
                  <a:lnTo>
                    <a:pt x="2916492" y="266700"/>
                  </a:lnTo>
                  <a:lnTo>
                    <a:pt x="2961826" y="241300"/>
                  </a:lnTo>
                  <a:lnTo>
                    <a:pt x="3269366" y="152400"/>
                  </a:lnTo>
                  <a:lnTo>
                    <a:pt x="3395108" y="114300"/>
                  </a:lnTo>
                  <a:lnTo>
                    <a:pt x="3436105" y="114300"/>
                  </a:lnTo>
                  <a:lnTo>
                    <a:pt x="3591945" y="76200"/>
                  </a:lnTo>
                  <a:lnTo>
                    <a:pt x="3689005" y="76200"/>
                  </a:lnTo>
                  <a:lnTo>
                    <a:pt x="3735396" y="63500"/>
                  </a:lnTo>
                  <a:lnTo>
                    <a:pt x="4215357" y="63500"/>
                  </a:lnTo>
                  <a:lnTo>
                    <a:pt x="4180308" y="38100"/>
                  </a:lnTo>
                  <a:lnTo>
                    <a:pt x="4142542" y="25400"/>
                  </a:lnTo>
                  <a:lnTo>
                    <a:pt x="4102098" y="12700"/>
                  </a:lnTo>
                  <a:lnTo>
                    <a:pt x="4059017" y="12700"/>
                  </a:lnTo>
                  <a:lnTo>
                    <a:pt x="4013337" y="0"/>
                  </a:lnTo>
                  <a:close/>
                </a:path>
                <a:path w="4408805" h="2882900">
                  <a:moveTo>
                    <a:pt x="1094548" y="2806700"/>
                  </a:moveTo>
                  <a:lnTo>
                    <a:pt x="703295" y="2806700"/>
                  </a:lnTo>
                  <a:lnTo>
                    <a:pt x="662297" y="2819400"/>
                  </a:lnTo>
                  <a:lnTo>
                    <a:pt x="1050723" y="2819400"/>
                  </a:lnTo>
                  <a:lnTo>
                    <a:pt x="1094548" y="2806700"/>
                  </a:lnTo>
                  <a:close/>
                </a:path>
                <a:path w="4408805" h="2882900">
                  <a:moveTo>
                    <a:pt x="4215357" y="63500"/>
                  </a:moveTo>
                  <a:lnTo>
                    <a:pt x="3992178" y="63500"/>
                  </a:lnTo>
                  <a:lnTo>
                    <a:pt x="4048820" y="76200"/>
                  </a:lnTo>
                  <a:lnTo>
                    <a:pt x="4100873" y="88900"/>
                  </a:lnTo>
                  <a:lnTo>
                    <a:pt x="4148202" y="101600"/>
                  </a:lnTo>
                  <a:lnTo>
                    <a:pt x="4190677" y="114300"/>
                  </a:lnTo>
                  <a:lnTo>
                    <a:pt x="4228163" y="139700"/>
                  </a:lnTo>
                  <a:lnTo>
                    <a:pt x="4260528" y="165100"/>
                  </a:lnTo>
                  <a:lnTo>
                    <a:pt x="4309366" y="228600"/>
                  </a:lnTo>
                  <a:lnTo>
                    <a:pt x="4319425" y="241300"/>
                  </a:lnTo>
                  <a:lnTo>
                    <a:pt x="4327664" y="266700"/>
                  </a:lnTo>
                  <a:lnTo>
                    <a:pt x="4334105" y="292100"/>
                  </a:lnTo>
                  <a:lnTo>
                    <a:pt x="4338769" y="304800"/>
                  </a:lnTo>
                  <a:lnTo>
                    <a:pt x="4341676" y="330200"/>
                  </a:lnTo>
                  <a:lnTo>
                    <a:pt x="4342846" y="355600"/>
                  </a:lnTo>
                  <a:lnTo>
                    <a:pt x="4342302" y="381000"/>
                  </a:lnTo>
                  <a:lnTo>
                    <a:pt x="4336152" y="431800"/>
                  </a:lnTo>
                  <a:lnTo>
                    <a:pt x="4323392" y="482600"/>
                  </a:lnTo>
                  <a:lnTo>
                    <a:pt x="4314585" y="508000"/>
                  </a:lnTo>
                  <a:lnTo>
                    <a:pt x="4304188" y="546100"/>
                  </a:lnTo>
                  <a:lnTo>
                    <a:pt x="4292222" y="571500"/>
                  </a:lnTo>
                  <a:lnTo>
                    <a:pt x="4278708" y="596900"/>
                  </a:lnTo>
                  <a:lnTo>
                    <a:pt x="4263666" y="635000"/>
                  </a:lnTo>
                  <a:lnTo>
                    <a:pt x="4247118" y="660400"/>
                  </a:lnTo>
                  <a:lnTo>
                    <a:pt x="4229083" y="698500"/>
                  </a:lnTo>
                  <a:lnTo>
                    <a:pt x="4209584" y="723900"/>
                  </a:lnTo>
                  <a:lnTo>
                    <a:pt x="4188640" y="762000"/>
                  </a:lnTo>
                  <a:lnTo>
                    <a:pt x="4166273" y="787400"/>
                  </a:lnTo>
                  <a:lnTo>
                    <a:pt x="4142504" y="825500"/>
                  </a:lnTo>
                  <a:lnTo>
                    <a:pt x="4117353" y="863600"/>
                  </a:lnTo>
                  <a:lnTo>
                    <a:pt x="4090841" y="901700"/>
                  </a:lnTo>
                  <a:lnTo>
                    <a:pt x="4062990" y="927100"/>
                  </a:lnTo>
                  <a:lnTo>
                    <a:pt x="4033819" y="965200"/>
                  </a:lnTo>
                  <a:lnTo>
                    <a:pt x="4003349" y="1003300"/>
                  </a:lnTo>
                  <a:lnTo>
                    <a:pt x="3971603" y="1041400"/>
                  </a:lnTo>
                  <a:lnTo>
                    <a:pt x="3938599" y="1066800"/>
                  </a:lnTo>
                  <a:lnTo>
                    <a:pt x="3904360" y="1104900"/>
                  </a:lnTo>
                  <a:lnTo>
                    <a:pt x="3868906" y="1143000"/>
                  </a:lnTo>
                  <a:lnTo>
                    <a:pt x="3832258" y="1181100"/>
                  </a:lnTo>
                  <a:lnTo>
                    <a:pt x="3794436" y="1219200"/>
                  </a:lnTo>
                  <a:lnTo>
                    <a:pt x="3755462" y="1257300"/>
                  </a:lnTo>
                  <a:lnTo>
                    <a:pt x="3715357" y="1295400"/>
                  </a:lnTo>
                  <a:lnTo>
                    <a:pt x="3674140" y="1333500"/>
                  </a:lnTo>
                  <a:lnTo>
                    <a:pt x="3631834" y="1371600"/>
                  </a:lnTo>
                  <a:lnTo>
                    <a:pt x="3588458" y="1409700"/>
                  </a:lnTo>
                  <a:lnTo>
                    <a:pt x="3544035" y="1447800"/>
                  </a:lnTo>
                  <a:lnTo>
                    <a:pt x="3498583" y="1485900"/>
                  </a:lnTo>
                  <a:lnTo>
                    <a:pt x="3452126" y="1524000"/>
                  </a:lnTo>
                  <a:lnTo>
                    <a:pt x="3404682" y="1562100"/>
                  </a:lnTo>
                  <a:lnTo>
                    <a:pt x="3356274" y="1600200"/>
                  </a:lnTo>
                  <a:lnTo>
                    <a:pt x="3306921" y="1638300"/>
                  </a:lnTo>
                  <a:lnTo>
                    <a:pt x="3256645" y="1676400"/>
                  </a:lnTo>
                  <a:lnTo>
                    <a:pt x="3205467" y="1714500"/>
                  </a:lnTo>
                  <a:lnTo>
                    <a:pt x="3153407" y="1739900"/>
                  </a:lnTo>
                  <a:lnTo>
                    <a:pt x="3100487" y="1778000"/>
                  </a:lnTo>
                  <a:lnTo>
                    <a:pt x="3046726" y="1816100"/>
                  </a:lnTo>
                  <a:lnTo>
                    <a:pt x="2992146" y="1854200"/>
                  </a:lnTo>
                  <a:lnTo>
                    <a:pt x="2880613" y="1930400"/>
                  </a:lnTo>
                  <a:lnTo>
                    <a:pt x="2766054" y="2006600"/>
                  </a:lnTo>
                  <a:lnTo>
                    <a:pt x="2707692" y="2032000"/>
                  </a:lnTo>
                  <a:lnTo>
                    <a:pt x="2528852" y="2146300"/>
                  </a:lnTo>
                  <a:lnTo>
                    <a:pt x="2468830" y="2171700"/>
                  </a:lnTo>
                  <a:lnTo>
                    <a:pt x="2408870" y="2209800"/>
                  </a:lnTo>
                  <a:lnTo>
                    <a:pt x="2349002" y="2235200"/>
                  </a:lnTo>
                  <a:lnTo>
                    <a:pt x="2289256" y="2273300"/>
                  </a:lnTo>
                  <a:lnTo>
                    <a:pt x="2229663" y="2298700"/>
                  </a:lnTo>
                  <a:lnTo>
                    <a:pt x="2170252" y="2336800"/>
                  </a:lnTo>
                  <a:lnTo>
                    <a:pt x="2111054" y="2362200"/>
                  </a:lnTo>
                  <a:lnTo>
                    <a:pt x="1648742" y="2565400"/>
                  </a:lnTo>
                  <a:lnTo>
                    <a:pt x="1592815" y="2578100"/>
                  </a:lnTo>
                  <a:lnTo>
                    <a:pt x="1482534" y="2628900"/>
                  </a:lnTo>
                  <a:lnTo>
                    <a:pt x="1374551" y="2654300"/>
                  </a:lnTo>
                  <a:lnTo>
                    <a:pt x="1321497" y="2679700"/>
                  </a:lnTo>
                  <a:lnTo>
                    <a:pt x="1066806" y="2743200"/>
                  </a:lnTo>
                  <a:lnTo>
                    <a:pt x="877558" y="2794000"/>
                  </a:lnTo>
                  <a:lnTo>
                    <a:pt x="832512" y="2794000"/>
                  </a:lnTo>
                  <a:lnTo>
                    <a:pt x="788433" y="2806700"/>
                  </a:lnTo>
                  <a:lnTo>
                    <a:pt x="1138996" y="2806700"/>
                  </a:lnTo>
                  <a:lnTo>
                    <a:pt x="1275904" y="2768600"/>
                  </a:lnTo>
                  <a:lnTo>
                    <a:pt x="1322671" y="2743200"/>
                  </a:lnTo>
                  <a:lnTo>
                    <a:pt x="1466124" y="2705100"/>
                  </a:lnTo>
                  <a:lnTo>
                    <a:pt x="1514936" y="2679700"/>
                  </a:lnTo>
                  <a:lnTo>
                    <a:pt x="1613947" y="2654300"/>
                  </a:lnTo>
                  <a:lnTo>
                    <a:pt x="1714694" y="2603500"/>
                  </a:lnTo>
                  <a:lnTo>
                    <a:pt x="1765676" y="2590800"/>
                  </a:lnTo>
                  <a:lnTo>
                    <a:pt x="1868772" y="2540000"/>
                  </a:lnTo>
                  <a:lnTo>
                    <a:pt x="1920850" y="2527300"/>
                  </a:lnTo>
                  <a:lnTo>
                    <a:pt x="2293721" y="2349500"/>
                  </a:lnTo>
                  <a:lnTo>
                    <a:pt x="2347971" y="2311400"/>
                  </a:lnTo>
                  <a:lnTo>
                    <a:pt x="2457038" y="2260600"/>
                  </a:lnTo>
                  <a:lnTo>
                    <a:pt x="2511819" y="2222500"/>
                  </a:lnTo>
                  <a:lnTo>
                    <a:pt x="2566744" y="2197100"/>
                  </a:lnTo>
                  <a:lnTo>
                    <a:pt x="2621795" y="2159000"/>
                  </a:lnTo>
                  <a:lnTo>
                    <a:pt x="2682041" y="2133600"/>
                  </a:lnTo>
                  <a:lnTo>
                    <a:pt x="2800240" y="2057400"/>
                  </a:lnTo>
                  <a:lnTo>
                    <a:pt x="2915281" y="1981200"/>
                  </a:lnTo>
                  <a:lnTo>
                    <a:pt x="2971579" y="1955800"/>
                  </a:lnTo>
                  <a:lnTo>
                    <a:pt x="3027040" y="1917700"/>
                  </a:lnTo>
                  <a:lnTo>
                    <a:pt x="3081651" y="1879600"/>
                  </a:lnTo>
                  <a:lnTo>
                    <a:pt x="3135394" y="1841500"/>
                  </a:lnTo>
                  <a:lnTo>
                    <a:pt x="3188256" y="1803400"/>
                  </a:lnTo>
                  <a:lnTo>
                    <a:pt x="3240220" y="1765300"/>
                  </a:lnTo>
                  <a:lnTo>
                    <a:pt x="3291271" y="1727200"/>
                  </a:lnTo>
                  <a:lnTo>
                    <a:pt x="3341394" y="1689100"/>
                  </a:lnTo>
                  <a:lnTo>
                    <a:pt x="3390574" y="1651000"/>
                  </a:lnTo>
                  <a:lnTo>
                    <a:pt x="3438794" y="1612900"/>
                  </a:lnTo>
                  <a:lnTo>
                    <a:pt x="3486040" y="1574800"/>
                  </a:lnTo>
                  <a:lnTo>
                    <a:pt x="3532296" y="1549400"/>
                  </a:lnTo>
                  <a:lnTo>
                    <a:pt x="3577546" y="1511300"/>
                  </a:lnTo>
                  <a:lnTo>
                    <a:pt x="3621776" y="1473200"/>
                  </a:lnTo>
                  <a:lnTo>
                    <a:pt x="3664970" y="1435100"/>
                  </a:lnTo>
                  <a:lnTo>
                    <a:pt x="3707112" y="1397000"/>
                  </a:lnTo>
                  <a:lnTo>
                    <a:pt x="3748188" y="1358900"/>
                  </a:lnTo>
                  <a:lnTo>
                    <a:pt x="3788181" y="1320800"/>
                  </a:lnTo>
                  <a:lnTo>
                    <a:pt x="3827076" y="1282700"/>
                  </a:lnTo>
                  <a:lnTo>
                    <a:pt x="3864859" y="1244600"/>
                  </a:lnTo>
                  <a:lnTo>
                    <a:pt x="3901513" y="1206500"/>
                  </a:lnTo>
                  <a:lnTo>
                    <a:pt x="3937023" y="1181100"/>
                  </a:lnTo>
                  <a:lnTo>
                    <a:pt x="3971374" y="1143000"/>
                  </a:lnTo>
                  <a:lnTo>
                    <a:pt x="4004550" y="1104900"/>
                  </a:lnTo>
                  <a:lnTo>
                    <a:pt x="4036536" y="1066800"/>
                  </a:lnTo>
                  <a:lnTo>
                    <a:pt x="4067316" y="1028700"/>
                  </a:lnTo>
                  <a:lnTo>
                    <a:pt x="4096876" y="1003300"/>
                  </a:lnTo>
                  <a:lnTo>
                    <a:pt x="4125199" y="965200"/>
                  </a:lnTo>
                  <a:lnTo>
                    <a:pt x="4152271" y="927100"/>
                  </a:lnTo>
                  <a:lnTo>
                    <a:pt x="4178075" y="889000"/>
                  </a:lnTo>
                  <a:lnTo>
                    <a:pt x="4202597" y="863600"/>
                  </a:lnTo>
                  <a:lnTo>
                    <a:pt x="4225822" y="825500"/>
                  </a:lnTo>
                  <a:lnTo>
                    <a:pt x="4247732" y="800100"/>
                  </a:lnTo>
                  <a:lnTo>
                    <a:pt x="4268315" y="762000"/>
                  </a:lnTo>
                  <a:lnTo>
                    <a:pt x="4287553" y="723900"/>
                  </a:lnTo>
                  <a:lnTo>
                    <a:pt x="4305431" y="698500"/>
                  </a:lnTo>
                  <a:lnTo>
                    <a:pt x="4321935" y="660400"/>
                  </a:lnTo>
                  <a:lnTo>
                    <a:pt x="4337049" y="635000"/>
                  </a:lnTo>
                  <a:lnTo>
                    <a:pt x="4350756" y="609600"/>
                  </a:lnTo>
                  <a:lnTo>
                    <a:pt x="4363043" y="571500"/>
                  </a:lnTo>
                  <a:lnTo>
                    <a:pt x="4373893" y="546100"/>
                  </a:lnTo>
                  <a:lnTo>
                    <a:pt x="4383291" y="520700"/>
                  </a:lnTo>
                  <a:lnTo>
                    <a:pt x="4391222" y="482600"/>
                  </a:lnTo>
                  <a:lnTo>
                    <a:pt x="4397670" y="457200"/>
                  </a:lnTo>
                  <a:lnTo>
                    <a:pt x="4402621" y="431800"/>
                  </a:lnTo>
                  <a:lnTo>
                    <a:pt x="4406057" y="406400"/>
                  </a:lnTo>
                  <a:lnTo>
                    <a:pt x="4407965" y="381000"/>
                  </a:lnTo>
                  <a:lnTo>
                    <a:pt x="4408328" y="355600"/>
                  </a:lnTo>
                  <a:lnTo>
                    <a:pt x="4407132" y="330200"/>
                  </a:lnTo>
                  <a:lnTo>
                    <a:pt x="4399999" y="279400"/>
                  </a:lnTo>
                  <a:lnTo>
                    <a:pt x="4386442" y="228600"/>
                  </a:lnTo>
                  <a:lnTo>
                    <a:pt x="4377216" y="215900"/>
                  </a:lnTo>
                  <a:lnTo>
                    <a:pt x="4366338" y="190500"/>
                  </a:lnTo>
                  <a:lnTo>
                    <a:pt x="4327575" y="139700"/>
                  </a:lnTo>
                  <a:lnTo>
                    <a:pt x="4277141" y="88900"/>
                  </a:lnTo>
                  <a:lnTo>
                    <a:pt x="4247648" y="76200"/>
                  </a:lnTo>
                  <a:lnTo>
                    <a:pt x="4215357" y="63500"/>
                  </a:lnTo>
                  <a:close/>
                </a:path>
              </a:pathLst>
            </a:custGeom>
            <a:solidFill>
              <a:srgbClr val="FFFFFF"/>
            </a:solidFill>
          </p:spPr>
          <p:txBody>
            <a:bodyPr wrap="square" lIns="0" tIns="0" rIns="0" bIns="0" rtlCol="0"/>
            <a:lstStyle/>
            <a:p>
              <a:endParaRPr/>
            </a:p>
          </p:txBody>
        </p:sp>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879554" y="9977466"/>
              <a:ext cx="4397771" cy="451535"/>
            </a:xfrm>
            <a:prstGeom prst="rect">
              <a:avLst/>
            </a:prstGeom>
          </p:spPr>
        </p:pic>
        <p:sp>
          <p:nvSpPr>
            <p:cNvPr id="12" name="object 12"/>
            <p:cNvSpPr/>
            <p:nvPr/>
          </p:nvSpPr>
          <p:spPr>
            <a:xfrm>
              <a:off x="879579" y="900506"/>
              <a:ext cx="1179195" cy="1118870"/>
            </a:xfrm>
            <a:custGeom>
              <a:avLst/>
              <a:gdLst/>
              <a:ahLst/>
              <a:cxnLst/>
              <a:rect l="l" t="t" r="r" b="b"/>
              <a:pathLst>
                <a:path w="1179195" h="1118870">
                  <a:moveTo>
                    <a:pt x="921702" y="917243"/>
                  </a:moveTo>
                  <a:lnTo>
                    <a:pt x="194625" y="917243"/>
                  </a:lnTo>
                  <a:lnTo>
                    <a:pt x="199640" y="922740"/>
                  </a:lnTo>
                  <a:lnTo>
                    <a:pt x="183599" y="1106159"/>
                  </a:lnTo>
                  <a:lnTo>
                    <a:pt x="184756" y="1112426"/>
                  </a:lnTo>
                  <a:lnTo>
                    <a:pt x="188743" y="1116732"/>
                  </a:lnTo>
                  <a:lnTo>
                    <a:pt x="194492" y="1118418"/>
                  </a:lnTo>
                  <a:lnTo>
                    <a:pt x="200939" y="1116828"/>
                  </a:lnTo>
                  <a:lnTo>
                    <a:pt x="555022" y="927033"/>
                  </a:lnTo>
                  <a:lnTo>
                    <a:pt x="915348" y="927033"/>
                  </a:lnTo>
                  <a:lnTo>
                    <a:pt x="915723" y="922740"/>
                  </a:lnTo>
                  <a:lnTo>
                    <a:pt x="921702" y="917243"/>
                  </a:lnTo>
                  <a:close/>
                </a:path>
                <a:path w="1179195" h="1118870">
                  <a:moveTo>
                    <a:pt x="915348" y="927033"/>
                  </a:moveTo>
                  <a:lnTo>
                    <a:pt x="559577" y="927033"/>
                  </a:lnTo>
                  <a:lnTo>
                    <a:pt x="880468" y="1116828"/>
                  </a:lnTo>
                  <a:lnTo>
                    <a:pt x="886630" y="1118418"/>
                  </a:lnTo>
                  <a:lnTo>
                    <a:pt x="892673" y="1116732"/>
                  </a:lnTo>
                  <a:lnTo>
                    <a:pt x="897414" y="1112426"/>
                  </a:lnTo>
                  <a:lnTo>
                    <a:pt x="899671" y="1106159"/>
                  </a:lnTo>
                  <a:lnTo>
                    <a:pt x="915348" y="927033"/>
                  </a:lnTo>
                  <a:close/>
                </a:path>
                <a:path w="1179195" h="1118870">
                  <a:moveTo>
                    <a:pt x="1167737" y="201170"/>
                  </a:moveTo>
                  <a:lnTo>
                    <a:pt x="73864" y="201170"/>
                  </a:lnTo>
                  <a:lnTo>
                    <a:pt x="67445" y="202877"/>
                  </a:lnTo>
                  <a:lnTo>
                    <a:pt x="62752" y="207242"/>
                  </a:lnTo>
                  <a:lnTo>
                    <a:pt x="60544" y="213137"/>
                  </a:lnTo>
                  <a:lnTo>
                    <a:pt x="61582" y="219432"/>
                  </a:lnTo>
                  <a:lnTo>
                    <a:pt x="221870" y="556929"/>
                  </a:lnTo>
                  <a:lnTo>
                    <a:pt x="221472" y="561484"/>
                  </a:lnTo>
                  <a:lnTo>
                    <a:pt x="2139" y="898982"/>
                  </a:lnTo>
                  <a:lnTo>
                    <a:pt x="0" y="905276"/>
                  </a:lnTo>
                  <a:lnTo>
                    <a:pt x="1173" y="911171"/>
                  </a:lnTo>
                  <a:lnTo>
                    <a:pt x="5098" y="915537"/>
                  </a:lnTo>
                  <a:lnTo>
                    <a:pt x="11217" y="917243"/>
                  </a:lnTo>
                  <a:lnTo>
                    <a:pt x="1105089" y="917243"/>
                  </a:lnTo>
                  <a:lnTo>
                    <a:pt x="1111519" y="915536"/>
                  </a:lnTo>
                  <a:lnTo>
                    <a:pt x="1116216" y="911168"/>
                  </a:lnTo>
                  <a:lnTo>
                    <a:pt x="1118425" y="905267"/>
                  </a:lnTo>
                  <a:lnTo>
                    <a:pt x="1117393" y="898961"/>
                  </a:lnTo>
                  <a:lnTo>
                    <a:pt x="1086163" y="833214"/>
                  </a:lnTo>
                  <a:lnTo>
                    <a:pt x="296203" y="833214"/>
                  </a:lnTo>
                  <a:lnTo>
                    <a:pt x="291920" y="828534"/>
                  </a:lnTo>
                  <a:lnTo>
                    <a:pt x="339050" y="289880"/>
                  </a:lnTo>
                  <a:lnTo>
                    <a:pt x="344139" y="285210"/>
                  </a:lnTo>
                  <a:lnTo>
                    <a:pt x="1134086" y="285210"/>
                  </a:lnTo>
                  <a:lnTo>
                    <a:pt x="1176836" y="219432"/>
                  </a:lnTo>
                  <a:lnTo>
                    <a:pt x="1178974" y="213137"/>
                  </a:lnTo>
                  <a:lnTo>
                    <a:pt x="1177799" y="207242"/>
                  </a:lnTo>
                  <a:lnTo>
                    <a:pt x="1173867" y="202877"/>
                  </a:lnTo>
                  <a:lnTo>
                    <a:pt x="1167737" y="201170"/>
                  </a:lnTo>
                  <a:close/>
                </a:path>
                <a:path w="1179195" h="1118870">
                  <a:moveTo>
                    <a:pt x="1134086" y="285210"/>
                  </a:moveTo>
                  <a:lnTo>
                    <a:pt x="882771" y="285210"/>
                  </a:lnTo>
                  <a:lnTo>
                    <a:pt x="887033" y="289880"/>
                  </a:lnTo>
                  <a:lnTo>
                    <a:pt x="878426" y="388358"/>
                  </a:lnTo>
                  <a:lnTo>
                    <a:pt x="873337" y="393028"/>
                  </a:lnTo>
                  <a:lnTo>
                    <a:pt x="443162" y="393028"/>
                  </a:lnTo>
                  <a:lnTo>
                    <a:pt x="438073" y="397709"/>
                  </a:lnTo>
                  <a:lnTo>
                    <a:pt x="429581" y="494753"/>
                  </a:lnTo>
                  <a:lnTo>
                    <a:pt x="433853" y="499444"/>
                  </a:lnTo>
                  <a:lnTo>
                    <a:pt x="864028" y="499444"/>
                  </a:lnTo>
                  <a:lnTo>
                    <a:pt x="868311" y="504125"/>
                  </a:lnTo>
                  <a:lnTo>
                    <a:pt x="858657" y="614289"/>
                  </a:lnTo>
                  <a:lnTo>
                    <a:pt x="853568" y="618969"/>
                  </a:lnTo>
                  <a:lnTo>
                    <a:pt x="423393" y="618969"/>
                  </a:lnTo>
                  <a:lnTo>
                    <a:pt x="418304" y="623660"/>
                  </a:lnTo>
                  <a:lnTo>
                    <a:pt x="409812" y="720704"/>
                  </a:lnTo>
                  <a:lnTo>
                    <a:pt x="414095" y="725385"/>
                  </a:lnTo>
                  <a:lnTo>
                    <a:pt x="844270" y="725385"/>
                  </a:lnTo>
                  <a:lnTo>
                    <a:pt x="848542" y="730055"/>
                  </a:lnTo>
                  <a:lnTo>
                    <a:pt x="840417" y="822754"/>
                  </a:lnTo>
                  <a:lnTo>
                    <a:pt x="839935" y="828534"/>
                  </a:lnTo>
                  <a:lnTo>
                    <a:pt x="834825" y="833214"/>
                  </a:lnTo>
                  <a:lnTo>
                    <a:pt x="1086163" y="833214"/>
                  </a:lnTo>
                  <a:lnTo>
                    <a:pt x="957094" y="561484"/>
                  </a:lnTo>
                  <a:lnTo>
                    <a:pt x="957492" y="556929"/>
                  </a:lnTo>
                  <a:lnTo>
                    <a:pt x="1134086" y="285210"/>
                  </a:lnTo>
                  <a:close/>
                </a:path>
                <a:path w="1179195" h="1118870">
                  <a:moveTo>
                    <a:pt x="292337" y="0"/>
                  </a:moveTo>
                  <a:lnTo>
                    <a:pt x="286290" y="1684"/>
                  </a:lnTo>
                  <a:lnTo>
                    <a:pt x="281550" y="5992"/>
                  </a:lnTo>
                  <a:lnTo>
                    <a:pt x="279303" y="12265"/>
                  </a:lnTo>
                  <a:lnTo>
                    <a:pt x="263251" y="195673"/>
                  </a:lnTo>
                  <a:lnTo>
                    <a:pt x="257283" y="201170"/>
                  </a:lnTo>
                  <a:lnTo>
                    <a:pt x="984328" y="201170"/>
                  </a:lnTo>
                  <a:lnTo>
                    <a:pt x="979323" y="195673"/>
                  </a:lnTo>
                  <a:lnTo>
                    <a:pt x="979708" y="191391"/>
                  </a:lnTo>
                  <a:lnTo>
                    <a:pt x="619376" y="191391"/>
                  </a:lnTo>
                  <a:lnTo>
                    <a:pt x="298506" y="1595"/>
                  </a:lnTo>
                  <a:lnTo>
                    <a:pt x="292337" y="0"/>
                  </a:lnTo>
                  <a:close/>
                </a:path>
                <a:path w="1179195" h="1118870">
                  <a:moveTo>
                    <a:pt x="984483" y="0"/>
                  </a:moveTo>
                  <a:lnTo>
                    <a:pt x="978046" y="1595"/>
                  </a:lnTo>
                  <a:lnTo>
                    <a:pt x="623942" y="191391"/>
                  </a:lnTo>
                  <a:lnTo>
                    <a:pt x="979708" y="191391"/>
                  </a:lnTo>
                  <a:lnTo>
                    <a:pt x="995375" y="12265"/>
                  </a:lnTo>
                  <a:lnTo>
                    <a:pt x="994221" y="5992"/>
                  </a:lnTo>
                  <a:lnTo>
                    <a:pt x="990233" y="1684"/>
                  </a:lnTo>
                  <a:lnTo>
                    <a:pt x="984483" y="0"/>
                  </a:lnTo>
                  <a:close/>
                </a:path>
              </a:pathLst>
            </a:custGeom>
            <a:solidFill>
              <a:srgbClr val="FFFFFF"/>
            </a:solidFill>
          </p:spPr>
          <p:txBody>
            <a:bodyPr wrap="square" lIns="0" tIns="0" rIns="0" bIns="0" rtlCol="0"/>
            <a:lstStyle/>
            <a:p>
              <a:endParaRPr/>
            </a:p>
          </p:txBody>
        </p:sp>
        <p:pic>
          <p:nvPicPr>
            <p:cNvPr id="13" name="object 13"/>
            <p:cNvPicPr/>
            <p:nvPr/>
          </p:nvPicPr>
          <p:blipFill>
            <a:blip r:embed="rId7" cstate="screen">
              <a:extLst>
                <a:ext uri="{28A0092B-C50C-407E-A947-70E740481C1C}">
                  <a14:useLocalDpi xmlns:a14="http://schemas.microsoft.com/office/drawing/2010/main"/>
                </a:ext>
              </a:extLst>
            </a:blip>
            <a:stretch>
              <a:fillRect/>
            </a:stretch>
          </p:blipFill>
          <p:spPr>
            <a:xfrm>
              <a:off x="2114059" y="1167647"/>
              <a:ext cx="3163275" cy="696439"/>
            </a:xfrm>
            <a:prstGeom prst="rect">
              <a:avLst/>
            </a:prstGeom>
          </p:spPr>
        </p:pic>
      </p:grpSp>
      <p:sp>
        <p:nvSpPr>
          <p:cNvPr id="14" name="object 14"/>
          <p:cNvSpPr txBox="1"/>
          <p:nvPr/>
        </p:nvSpPr>
        <p:spPr>
          <a:xfrm>
            <a:off x="17434222" y="10180821"/>
            <a:ext cx="1803400" cy="307975"/>
          </a:xfrm>
          <a:prstGeom prst="rect">
            <a:avLst/>
          </a:prstGeom>
        </p:spPr>
        <p:txBody>
          <a:bodyPr vert="horz" wrap="square" lIns="0" tIns="13335" rIns="0" bIns="0" rtlCol="0" anchor="t">
            <a:spAutoFit/>
          </a:bodyPr>
          <a:lstStyle/>
          <a:p>
            <a:pPr marL="12700">
              <a:lnSpc>
                <a:spcPct val="100000"/>
              </a:lnSpc>
              <a:spcBef>
                <a:spcPts val="105"/>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Shape, rectangle&#10;&#10;Description automatically generated">
            <a:extLst>
              <a:ext uri="{FF2B5EF4-FFF2-40B4-BE49-F238E27FC236}">
                <a16:creationId xmlns:a16="http://schemas.microsoft.com/office/drawing/2014/main" id="{73527F95-9907-9B50-1DFB-CD646C4B18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27"/>
            <a:ext cx="20221547" cy="11378268"/>
          </a:xfrm>
          <a:prstGeom prst="rect">
            <a:avLst/>
          </a:prstGeom>
        </p:spPr>
      </p:pic>
      <p:pic>
        <p:nvPicPr>
          <p:cNvPr id="19" name="Picture 26" descr="A picture containing projector&#10;&#10;Description automatically generated">
            <a:extLst>
              <a:ext uri="{FF2B5EF4-FFF2-40B4-BE49-F238E27FC236}">
                <a16:creationId xmlns:a16="http://schemas.microsoft.com/office/drawing/2014/main" id="{F6545428-7300-6359-838C-1723D107E8DB}"/>
              </a:ext>
            </a:extLst>
          </p:cNvPr>
          <p:cNvPicPr>
            <a:picLocks noChangeAspect="1"/>
          </p:cNvPicPr>
          <p:nvPr/>
        </p:nvPicPr>
        <p:blipFill>
          <a:blip r:embed="rId3"/>
          <a:stretch>
            <a:fillRect/>
          </a:stretch>
        </p:blipFill>
        <p:spPr>
          <a:xfrm>
            <a:off x="9618555" y="-680754"/>
            <a:ext cx="13493299" cy="13442167"/>
          </a:xfrm>
          <a:prstGeom prst="rect">
            <a:avLst/>
          </a:prstGeom>
        </p:spPr>
      </p:pic>
      <p:grpSp>
        <p:nvGrpSpPr>
          <p:cNvPr id="2" name="object 2"/>
          <p:cNvGrpSpPr/>
          <p:nvPr/>
        </p:nvGrpSpPr>
        <p:grpSpPr>
          <a:xfrm>
            <a:off x="11937091" y="1687187"/>
            <a:ext cx="8275452" cy="8287440"/>
            <a:chOff x="10948886" y="1999184"/>
            <a:chExt cx="8275452" cy="8287440"/>
          </a:xfrm>
        </p:grpSpPr>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16947382" y="1999184"/>
              <a:ext cx="2276956" cy="2273300"/>
            </a:xfrm>
            <a:prstGeom prst="rect">
              <a:avLst/>
            </a:prstGeom>
          </p:spPr>
        </p:pic>
        <p:pic>
          <p:nvPicPr>
            <p:cNvPr id="5" name="object 5"/>
            <p:cNvPicPr/>
            <p:nvPr/>
          </p:nvPicPr>
          <p:blipFill>
            <a:blip r:embed="rId5" cstate="screen">
              <a:extLst>
                <a:ext uri="{28A0092B-C50C-407E-A947-70E740481C1C}">
                  <a14:useLocalDpi xmlns:a14="http://schemas.microsoft.com/office/drawing/2010/main"/>
                </a:ext>
              </a:extLst>
            </a:blip>
            <a:stretch>
              <a:fillRect/>
            </a:stretch>
          </p:blipFill>
          <p:spPr>
            <a:xfrm>
              <a:off x="12349759" y="2765076"/>
              <a:ext cx="6282091" cy="6273800"/>
            </a:xfrm>
            <a:prstGeom prst="rect">
              <a:avLst/>
            </a:prstGeom>
          </p:spPr>
        </p:pic>
        <p:sp>
          <p:nvSpPr>
            <p:cNvPr id="6" name="object 6"/>
            <p:cNvSpPr/>
            <p:nvPr/>
          </p:nvSpPr>
          <p:spPr>
            <a:xfrm>
              <a:off x="11569785" y="3525838"/>
              <a:ext cx="1497330" cy="955675"/>
            </a:xfrm>
            <a:custGeom>
              <a:avLst/>
              <a:gdLst/>
              <a:ahLst/>
              <a:cxnLst/>
              <a:rect l="l" t="t" r="r" b="b"/>
              <a:pathLst>
                <a:path w="1497330" h="955675">
                  <a:moveTo>
                    <a:pt x="680" y="0"/>
                  </a:moveTo>
                  <a:lnTo>
                    <a:pt x="0" y="0"/>
                  </a:lnTo>
                  <a:lnTo>
                    <a:pt x="157" y="955510"/>
                  </a:lnTo>
                  <a:lnTo>
                    <a:pt x="848" y="955510"/>
                  </a:lnTo>
                  <a:lnTo>
                    <a:pt x="62464" y="848141"/>
                  </a:lnTo>
                  <a:lnTo>
                    <a:pt x="29088" y="848141"/>
                  </a:lnTo>
                  <a:lnTo>
                    <a:pt x="28972" y="107378"/>
                  </a:lnTo>
                  <a:lnTo>
                    <a:pt x="62339" y="107378"/>
                  </a:lnTo>
                  <a:lnTo>
                    <a:pt x="680" y="0"/>
                  </a:lnTo>
                  <a:close/>
                </a:path>
                <a:path w="1497330" h="955675">
                  <a:moveTo>
                    <a:pt x="274327" y="529376"/>
                  </a:moveTo>
                  <a:lnTo>
                    <a:pt x="245395" y="529376"/>
                  </a:lnTo>
                  <a:lnTo>
                    <a:pt x="245448" y="955510"/>
                  </a:lnTo>
                  <a:lnTo>
                    <a:pt x="246139" y="955510"/>
                  </a:lnTo>
                  <a:lnTo>
                    <a:pt x="307748" y="848141"/>
                  </a:lnTo>
                  <a:lnTo>
                    <a:pt x="274400" y="848141"/>
                  </a:lnTo>
                  <a:lnTo>
                    <a:pt x="274327" y="529376"/>
                  </a:lnTo>
                  <a:close/>
                </a:path>
                <a:path w="1497330" h="955675">
                  <a:moveTo>
                    <a:pt x="518151" y="531900"/>
                  </a:moveTo>
                  <a:lnTo>
                    <a:pt x="489210" y="531900"/>
                  </a:lnTo>
                  <a:lnTo>
                    <a:pt x="489273" y="955510"/>
                  </a:lnTo>
                  <a:lnTo>
                    <a:pt x="489964" y="955510"/>
                  </a:lnTo>
                  <a:lnTo>
                    <a:pt x="551573" y="848141"/>
                  </a:lnTo>
                  <a:lnTo>
                    <a:pt x="518214" y="848141"/>
                  </a:lnTo>
                  <a:lnTo>
                    <a:pt x="518151" y="531900"/>
                  </a:lnTo>
                  <a:close/>
                </a:path>
                <a:path w="1497330" h="955675">
                  <a:moveTo>
                    <a:pt x="761985" y="531900"/>
                  </a:moveTo>
                  <a:lnTo>
                    <a:pt x="733035" y="531900"/>
                  </a:lnTo>
                  <a:lnTo>
                    <a:pt x="733098" y="955510"/>
                  </a:lnTo>
                  <a:lnTo>
                    <a:pt x="733789" y="955510"/>
                  </a:lnTo>
                  <a:lnTo>
                    <a:pt x="795397" y="848141"/>
                  </a:lnTo>
                  <a:lnTo>
                    <a:pt x="762039" y="848141"/>
                  </a:lnTo>
                  <a:lnTo>
                    <a:pt x="761985" y="531900"/>
                  </a:lnTo>
                  <a:close/>
                </a:path>
                <a:path w="1497330" h="955675">
                  <a:moveTo>
                    <a:pt x="1007273" y="529376"/>
                  </a:moveTo>
                  <a:lnTo>
                    <a:pt x="978305" y="529376"/>
                  </a:lnTo>
                  <a:lnTo>
                    <a:pt x="978399" y="955510"/>
                  </a:lnTo>
                  <a:lnTo>
                    <a:pt x="979090" y="955510"/>
                  </a:lnTo>
                  <a:lnTo>
                    <a:pt x="1040694" y="848141"/>
                  </a:lnTo>
                  <a:lnTo>
                    <a:pt x="1007309" y="848141"/>
                  </a:lnTo>
                  <a:lnTo>
                    <a:pt x="1007273" y="529376"/>
                  </a:lnTo>
                  <a:close/>
                </a:path>
                <a:path w="1497330" h="955675">
                  <a:moveTo>
                    <a:pt x="1251090" y="531900"/>
                  </a:moveTo>
                  <a:lnTo>
                    <a:pt x="1222140" y="531900"/>
                  </a:lnTo>
                  <a:lnTo>
                    <a:pt x="1222214" y="955510"/>
                  </a:lnTo>
                  <a:lnTo>
                    <a:pt x="1222905" y="955510"/>
                  </a:lnTo>
                  <a:lnTo>
                    <a:pt x="1284514" y="848141"/>
                  </a:lnTo>
                  <a:lnTo>
                    <a:pt x="1251145" y="848141"/>
                  </a:lnTo>
                  <a:lnTo>
                    <a:pt x="1251090" y="531900"/>
                  </a:lnTo>
                  <a:close/>
                </a:path>
                <a:path w="1497330" h="955675">
                  <a:moveTo>
                    <a:pt x="62339" y="107378"/>
                  </a:moveTo>
                  <a:lnTo>
                    <a:pt x="28972" y="107378"/>
                  </a:lnTo>
                  <a:lnTo>
                    <a:pt x="241615" y="477744"/>
                  </a:lnTo>
                  <a:lnTo>
                    <a:pt x="29088" y="848141"/>
                  </a:lnTo>
                  <a:lnTo>
                    <a:pt x="62464" y="848141"/>
                  </a:lnTo>
                  <a:lnTo>
                    <a:pt x="245395" y="529376"/>
                  </a:lnTo>
                  <a:lnTo>
                    <a:pt x="274327" y="529376"/>
                  </a:lnTo>
                  <a:lnTo>
                    <a:pt x="274316" y="478927"/>
                  </a:lnTo>
                  <a:lnTo>
                    <a:pt x="274996" y="477744"/>
                  </a:lnTo>
                  <a:lnTo>
                    <a:pt x="274891" y="426133"/>
                  </a:lnTo>
                  <a:lnTo>
                    <a:pt x="245374" y="426133"/>
                  </a:lnTo>
                  <a:lnTo>
                    <a:pt x="62339" y="107378"/>
                  </a:lnTo>
                  <a:close/>
                </a:path>
                <a:path w="1497330" h="955675">
                  <a:moveTo>
                    <a:pt x="307630" y="107378"/>
                  </a:moveTo>
                  <a:lnTo>
                    <a:pt x="274242" y="107378"/>
                  </a:lnTo>
                  <a:lnTo>
                    <a:pt x="486896" y="477744"/>
                  </a:lnTo>
                  <a:lnTo>
                    <a:pt x="274400" y="848141"/>
                  </a:lnTo>
                  <a:lnTo>
                    <a:pt x="307748" y="848141"/>
                  </a:lnTo>
                  <a:lnTo>
                    <a:pt x="489210" y="531900"/>
                  </a:lnTo>
                  <a:lnTo>
                    <a:pt x="518151" y="531900"/>
                  </a:lnTo>
                  <a:lnTo>
                    <a:pt x="518141" y="481493"/>
                  </a:lnTo>
                  <a:lnTo>
                    <a:pt x="520287" y="477744"/>
                  </a:lnTo>
                  <a:lnTo>
                    <a:pt x="518141" y="474027"/>
                  </a:lnTo>
                  <a:lnTo>
                    <a:pt x="518131" y="423578"/>
                  </a:lnTo>
                  <a:lnTo>
                    <a:pt x="489199" y="423578"/>
                  </a:lnTo>
                  <a:lnTo>
                    <a:pt x="307630" y="107378"/>
                  </a:lnTo>
                  <a:close/>
                </a:path>
                <a:path w="1497330" h="955675">
                  <a:moveTo>
                    <a:pt x="551445" y="107378"/>
                  </a:moveTo>
                  <a:lnTo>
                    <a:pt x="518067" y="107378"/>
                  </a:lnTo>
                  <a:lnTo>
                    <a:pt x="730742" y="477744"/>
                  </a:lnTo>
                  <a:lnTo>
                    <a:pt x="518214" y="848141"/>
                  </a:lnTo>
                  <a:lnTo>
                    <a:pt x="551573" y="848141"/>
                  </a:lnTo>
                  <a:lnTo>
                    <a:pt x="733035" y="531900"/>
                  </a:lnTo>
                  <a:lnTo>
                    <a:pt x="761985" y="531900"/>
                  </a:lnTo>
                  <a:lnTo>
                    <a:pt x="761976" y="481493"/>
                  </a:lnTo>
                  <a:lnTo>
                    <a:pt x="764112" y="477744"/>
                  </a:lnTo>
                  <a:lnTo>
                    <a:pt x="761955" y="474027"/>
                  </a:lnTo>
                  <a:lnTo>
                    <a:pt x="761948" y="423578"/>
                  </a:lnTo>
                  <a:lnTo>
                    <a:pt x="733014" y="423578"/>
                  </a:lnTo>
                  <a:lnTo>
                    <a:pt x="551445" y="107378"/>
                  </a:lnTo>
                  <a:close/>
                </a:path>
                <a:path w="1497330" h="955675">
                  <a:moveTo>
                    <a:pt x="795285" y="107378"/>
                  </a:moveTo>
                  <a:lnTo>
                    <a:pt x="761903" y="107378"/>
                  </a:lnTo>
                  <a:lnTo>
                    <a:pt x="974556" y="477744"/>
                  </a:lnTo>
                  <a:lnTo>
                    <a:pt x="762039" y="848141"/>
                  </a:lnTo>
                  <a:lnTo>
                    <a:pt x="795397" y="848141"/>
                  </a:lnTo>
                  <a:lnTo>
                    <a:pt x="978305" y="529376"/>
                  </a:lnTo>
                  <a:lnTo>
                    <a:pt x="1007273" y="529376"/>
                  </a:lnTo>
                  <a:lnTo>
                    <a:pt x="1007267" y="478927"/>
                  </a:lnTo>
                  <a:lnTo>
                    <a:pt x="1007937" y="477744"/>
                  </a:lnTo>
                  <a:lnTo>
                    <a:pt x="1007832" y="426133"/>
                  </a:lnTo>
                  <a:lnTo>
                    <a:pt x="978305" y="426133"/>
                  </a:lnTo>
                  <a:lnTo>
                    <a:pt x="795285" y="107378"/>
                  </a:lnTo>
                  <a:close/>
                </a:path>
                <a:path w="1497330" h="955675">
                  <a:moveTo>
                    <a:pt x="1040579" y="107378"/>
                  </a:moveTo>
                  <a:lnTo>
                    <a:pt x="1007183" y="107378"/>
                  </a:lnTo>
                  <a:lnTo>
                    <a:pt x="1219858" y="477744"/>
                  </a:lnTo>
                  <a:lnTo>
                    <a:pt x="1007309" y="848141"/>
                  </a:lnTo>
                  <a:lnTo>
                    <a:pt x="1040694" y="848141"/>
                  </a:lnTo>
                  <a:lnTo>
                    <a:pt x="1222140" y="531900"/>
                  </a:lnTo>
                  <a:lnTo>
                    <a:pt x="1251090" y="531900"/>
                  </a:lnTo>
                  <a:lnTo>
                    <a:pt x="1251082" y="481493"/>
                  </a:lnTo>
                  <a:lnTo>
                    <a:pt x="1253228" y="477744"/>
                  </a:lnTo>
                  <a:lnTo>
                    <a:pt x="1251082" y="474027"/>
                  </a:lnTo>
                  <a:lnTo>
                    <a:pt x="1251072" y="423578"/>
                  </a:lnTo>
                  <a:lnTo>
                    <a:pt x="1222140" y="423578"/>
                  </a:lnTo>
                  <a:lnTo>
                    <a:pt x="1040579" y="107378"/>
                  </a:lnTo>
                  <a:close/>
                </a:path>
                <a:path w="1497330" h="955675">
                  <a:moveTo>
                    <a:pt x="1284409" y="107378"/>
                  </a:moveTo>
                  <a:lnTo>
                    <a:pt x="1251009" y="107378"/>
                  </a:lnTo>
                  <a:lnTo>
                    <a:pt x="1463683" y="477744"/>
                  </a:lnTo>
                  <a:lnTo>
                    <a:pt x="1251145" y="848141"/>
                  </a:lnTo>
                  <a:lnTo>
                    <a:pt x="1284514" y="848141"/>
                  </a:lnTo>
                  <a:lnTo>
                    <a:pt x="1497053" y="477744"/>
                  </a:lnTo>
                  <a:lnTo>
                    <a:pt x="1284409" y="107378"/>
                  </a:lnTo>
                  <a:close/>
                </a:path>
                <a:path w="1497330" h="955675">
                  <a:moveTo>
                    <a:pt x="245971" y="0"/>
                  </a:moveTo>
                  <a:lnTo>
                    <a:pt x="245280" y="0"/>
                  </a:lnTo>
                  <a:lnTo>
                    <a:pt x="245374" y="426133"/>
                  </a:lnTo>
                  <a:lnTo>
                    <a:pt x="274891" y="426133"/>
                  </a:lnTo>
                  <a:lnTo>
                    <a:pt x="274242" y="107378"/>
                  </a:lnTo>
                  <a:lnTo>
                    <a:pt x="307630" y="107378"/>
                  </a:lnTo>
                  <a:lnTo>
                    <a:pt x="245971" y="0"/>
                  </a:lnTo>
                  <a:close/>
                </a:path>
                <a:path w="1497330" h="955675">
                  <a:moveTo>
                    <a:pt x="978923" y="0"/>
                  </a:moveTo>
                  <a:lnTo>
                    <a:pt x="978231" y="0"/>
                  </a:lnTo>
                  <a:lnTo>
                    <a:pt x="978305" y="426133"/>
                  </a:lnTo>
                  <a:lnTo>
                    <a:pt x="1007832" y="426133"/>
                  </a:lnTo>
                  <a:lnTo>
                    <a:pt x="1007183" y="107378"/>
                  </a:lnTo>
                  <a:lnTo>
                    <a:pt x="1040579" y="107378"/>
                  </a:lnTo>
                  <a:lnTo>
                    <a:pt x="978923" y="0"/>
                  </a:lnTo>
                  <a:close/>
                </a:path>
                <a:path w="1497330" h="955675">
                  <a:moveTo>
                    <a:pt x="489786" y="0"/>
                  </a:moveTo>
                  <a:lnTo>
                    <a:pt x="489095" y="0"/>
                  </a:lnTo>
                  <a:lnTo>
                    <a:pt x="489199" y="423578"/>
                  </a:lnTo>
                  <a:lnTo>
                    <a:pt x="518131" y="423578"/>
                  </a:lnTo>
                  <a:lnTo>
                    <a:pt x="518067" y="107378"/>
                  </a:lnTo>
                  <a:lnTo>
                    <a:pt x="551445" y="107378"/>
                  </a:lnTo>
                  <a:lnTo>
                    <a:pt x="489786" y="0"/>
                  </a:lnTo>
                  <a:close/>
                </a:path>
                <a:path w="1497330" h="955675">
                  <a:moveTo>
                    <a:pt x="733632" y="0"/>
                  </a:moveTo>
                  <a:lnTo>
                    <a:pt x="732930" y="0"/>
                  </a:lnTo>
                  <a:lnTo>
                    <a:pt x="733014" y="423578"/>
                  </a:lnTo>
                  <a:lnTo>
                    <a:pt x="761948" y="423578"/>
                  </a:lnTo>
                  <a:lnTo>
                    <a:pt x="761903" y="107378"/>
                  </a:lnTo>
                  <a:lnTo>
                    <a:pt x="795285" y="107378"/>
                  </a:lnTo>
                  <a:lnTo>
                    <a:pt x="733632" y="0"/>
                  </a:lnTo>
                  <a:close/>
                </a:path>
                <a:path w="1497330" h="955675">
                  <a:moveTo>
                    <a:pt x="1222758" y="0"/>
                  </a:moveTo>
                  <a:lnTo>
                    <a:pt x="1222067" y="0"/>
                  </a:lnTo>
                  <a:lnTo>
                    <a:pt x="1222140" y="423578"/>
                  </a:lnTo>
                  <a:lnTo>
                    <a:pt x="1251072" y="423578"/>
                  </a:lnTo>
                  <a:lnTo>
                    <a:pt x="1251009" y="107378"/>
                  </a:lnTo>
                  <a:lnTo>
                    <a:pt x="1284409" y="107378"/>
                  </a:lnTo>
                  <a:lnTo>
                    <a:pt x="1222758" y="0"/>
                  </a:lnTo>
                  <a:close/>
                </a:path>
              </a:pathLst>
            </a:custGeom>
            <a:solidFill>
              <a:srgbClr val="FFFFFF"/>
            </a:solidFill>
          </p:spPr>
          <p:txBody>
            <a:bodyPr wrap="square" lIns="0" tIns="0" rIns="0" bIns="0" rtlCol="0"/>
            <a:lstStyle/>
            <a:p>
              <a:endParaRPr/>
            </a:p>
          </p:txBody>
        </p:sp>
        <p:pic>
          <p:nvPicPr>
            <p:cNvPr id="7" name="object 7"/>
            <p:cNvPicPr/>
            <p:nvPr/>
          </p:nvPicPr>
          <p:blipFill>
            <a:blip r:embed="rId6" cstate="screen">
              <a:extLst>
                <a:ext uri="{28A0092B-C50C-407E-A947-70E740481C1C}">
                  <a14:useLocalDpi xmlns:a14="http://schemas.microsoft.com/office/drawing/2010/main"/>
                </a:ext>
              </a:extLst>
            </a:blip>
            <a:stretch>
              <a:fillRect/>
            </a:stretch>
          </p:blipFill>
          <p:spPr>
            <a:xfrm>
              <a:off x="11483471" y="7211089"/>
              <a:ext cx="2380807" cy="2380807"/>
            </a:xfrm>
            <a:prstGeom prst="rect">
              <a:avLst/>
            </a:prstGeom>
          </p:spPr>
        </p:pic>
        <p:sp>
          <p:nvSpPr>
            <p:cNvPr id="8" name="object 8"/>
            <p:cNvSpPr/>
            <p:nvPr/>
          </p:nvSpPr>
          <p:spPr>
            <a:xfrm>
              <a:off x="10948886" y="6641089"/>
              <a:ext cx="3520440" cy="3645535"/>
            </a:xfrm>
            <a:custGeom>
              <a:avLst/>
              <a:gdLst/>
              <a:ahLst/>
              <a:cxnLst/>
              <a:rect l="l" t="t" r="r" b="b"/>
              <a:pathLst>
                <a:path w="3520440" h="3645534">
                  <a:moveTo>
                    <a:pt x="1930539" y="156286"/>
                  </a:moveTo>
                  <a:lnTo>
                    <a:pt x="1928164" y="131610"/>
                  </a:lnTo>
                  <a:lnTo>
                    <a:pt x="1922068" y="108546"/>
                  </a:lnTo>
                  <a:lnTo>
                    <a:pt x="1912162" y="87172"/>
                  </a:lnTo>
                  <a:lnTo>
                    <a:pt x="1901723" y="73482"/>
                  </a:lnTo>
                  <a:lnTo>
                    <a:pt x="1901723" y="167462"/>
                  </a:lnTo>
                  <a:lnTo>
                    <a:pt x="1898688" y="193078"/>
                  </a:lnTo>
                  <a:lnTo>
                    <a:pt x="1881454" y="249085"/>
                  </a:lnTo>
                  <a:lnTo>
                    <a:pt x="1850059" y="310680"/>
                  </a:lnTo>
                  <a:lnTo>
                    <a:pt x="1829320" y="343268"/>
                  </a:lnTo>
                  <a:lnTo>
                    <a:pt x="1805368" y="376897"/>
                  </a:lnTo>
                  <a:lnTo>
                    <a:pt x="1778317" y="411454"/>
                  </a:lnTo>
                  <a:lnTo>
                    <a:pt x="1748256" y="446811"/>
                  </a:lnTo>
                  <a:lnTo>
                    <a:pt x="1715300" y="482841"/>
                  </a:lnTo>
                  <a:lnTo>
                    <a:pt x="1679575" y="519455"/>
                  </a:lnTo>
                  <a:lnTo>
                    <a:pt x="1641170" y="556514"/>
                  </a:lnTo>
                  <a:lnTo>
                    <a:pt x="1600187" y="593890"/>
                  </a:lnTo>
                  <a:lnTo>
                    <a:pt x="1556753" y="631494"/>
                  </a:lnTo>
                  <a:lnTo>
                    <a:pt x="1510969" y="669175"/>
                  </a:lnTo>
                  <a:lnTo>
                    <a:pt x="1462951" y="706843"/>
                  </a:lnTo>
                  <a:lnTo>
                    <a:pt x="1412786" y="744372"/>
                  </a:lnTo>
                  <a:lnTo>
                    <a:pt x="1360601" y="781634"/>
                  </a:lnTo>
                  <a:lnTo>
                    <a:pt x="1306499" y="818515"/>
                  </a:lnTo>
                  <a:lnTo>
                    <a:pt x="1250581" y="854900"/>
                  </a:lnTo>
                  <a:lnTo>
                    <a:pt x="1192974" y="890663"/>
                  </a:lnTo>
                  <a:lnTo>
                    <a:pt x="1133767" y="925703"/>
                  </a:lnTo>
                  <a:lnTo>
                    <a:pt x="1073823" y="959459"/>
                  </a:lnTo>
                  <a:lnTo>
                    <a:pt x="1014044" y="991463"/>
                  </a:lnTo>
                  <a:lnTo>
                    <a:pt x="954570" y="1021689"/>
                  </a:lnTo>
                  <a:lnTo>
                    <a:pt x="895578" y="1050099"/>
                  </a:lnTo>
                  <a:lnTo>
                    <a:pt x="837222" y="1076667"/>
                  </a:lnTo>
                  <a:lnTo>
                    <a:pt x="779640" y="1101344"/>
                  </a:lnTo>
                  <a:lnTo>
                    <a:pt x="722896" y="1124140"/>
                  </a:lnTo>
                  <a:lnTo>
                    <a:pt x="667473" y="1144905"/>
                  </a:lnTo>
                  <a:lnTo>
                    <a:pt x="613206" y="1163726"/>
                  </a:lnTo>
                  <a:lnTo>
                    <a:pt x="560336" y="1180515"/>
                  </a:lnTo>
                  <a:lnTo>
                    <a:pt x="509041" y="1195247"/>
                  </a:lnTo>
                  <a:lnTo>
                    <a:pt x="459473" y="1207897"/>
                  </a:lnTo>
                  <a:lnTo>
                    <a:pt x="411784" y="1218412"/>
                  </a:lnTo>
                  <a:lnTo>
                    <a:pt x="366128" y="1226769"/>
                  </a:lnTo>
                  <a:lnTo>
                    <a:pt x="322681" y="1232928"/>
                  </a:lnTo>
                  <a:lnTo>
                    <a:pt x="281571" y="1236853"/>
                  </a:lnTo>
                  <a:lnTo>
                    <a:pt x="242989" y="1238516"/>
                  </a:lnTo>
                  <a:lnTo>
                    <a:pt x="207060" y="1237894"/>
                  </a:lnTo>
                  <a:lnTo>
                    <a:pt x="143814" y="1229588"/>
                  </a:lnTo>
                  <a:lnTo>
                    <a:pt x="93116" y="1211668"/>
                  </a:lnTo>
                  <a:lnTo>
                    <a:pt x="56210" y="1183855"/>
                  </a:lnTo>
                  <a:lnTo>
                    <a:pt x="34442" y="1146149"/>
                  </a:lnTo>
                  <a:lnTo>
                    <a:pt x="28816" y="1100277"/>
                  </a:lnTo>
                  <a:lnTo>
                    <a:pt x="31851" y="1074661"/>
                  </a:lnTo>
                  <a:lnTo>
                    <a:pt x="49085" y="1018641"/>
                  </a:lnTo>
                  <a:lnTo>
                    <a:pt x="80479" y="957059"/>
                  </a:lnTo>
                  <a:lnTo>
                    <a:pt x="101219" y="924471"/>
                  </a:lnTo>
                  <a:lnTo>
                    <a:pt x="125171" y="890841"/>
                  </a:lnTo>
                  <a:lnTo>
                    <a:pt x="152234" y="856284"/>
                  </a:lnTo>
                  <a:lnTo>
                    <a:pt x="182295" y="820928"/>
                  </a:lnTo>
                  <a:lnTo>
                    <a:pt x="215239" y="784898"/>
                  </a:lnTo>
                  <a:lnTo>
                    <a:pt x="250977" y="748284"/>
                  </a:lnTo>
                  <a:lnTo>
                    <a:pt x="289382" y="711238"/>
                  </a:lnTo>
                  <a:lnTo>
                    <a:pt x="330365" y="673849"/>
                  </a:lnTo>
                  <a:lnTo>
                    <a:pt x="373799" y="636257"/>
                  </a:lnTo>
                  <a:lnTo>
                    <a:pt x="419582" y="598563"/>
                  </a:lnTo>
                  <a:lnTo>
                    <a:pt x="467601" y="560908"/>
                  </a:lnTo>
                  <a:lnTo>
                    <a:pt x="517766" y="523379"/>
                  </a:lnTo>
                  <a:lnTo>
                    <a:pt x="569950" y="486130"/>
                  </a:lnTo>
                  <a:lnTo>
                    <a:pt x="624065" y="449249"/>
                  </a:lnTo>
                  <a:lnTo>
                    <a:pt x="679970" y="412864"/>
                  </a:lnTo>
                  <a:lnTo>
                    <a:pt x="737590" y="377101"/>
                  </a:lnTo>
                  <a:lnTo>
                    <a:pt x="796798" y="342074"/>
                  </a:lnTo>
                  <a:lnTo>
                    <a:pt x="846493" y="313931"/>
                  </a:lnTo>
                  <a:lnTo>
                    <a:pt x="896175" y="286905"/>
                  </a:lnTo>
                  <a:lnTo>
                    <a:pt x="945794" y="261010"/>
                  </a:lnTo>
                  <a:lnTo>
                    <a:pt x="995235" y="236296"/>
                  </a:lnTo>
                  <a:lnTo>
                    <a:pt x="1044435" y="212775"/>
                  </a:lnTo>
                  <a:lnTo>
                    <a:pt x="1093304" y="190500"/>
                  </a:lnTo>
                  <a:lnTo>
                    <a:pt x="1141768" y="169494"/>
                  </a:lnTo>
                  <a:lnTo>
                    <a:pt x="1189736" y="149796"/>
                  </a:lnTo>
                  <a:lnTo>
                    <a:pt x="1237132" y="131432"/>
                  </a:lnTo>
                  <a:lnTo>
                    <a:pt x="1283855" y="114452"/>
                  </a:lnTo>
                  <a:lnTo>
                    <a:pt x="1329855" y="98882"/>
                  </a:lnTo>
                  <a:lnTo>
                    <a:pt x="1375029" y="84747"/>
                  </a:lnTo>
                  <a:lnTo>
                    <a:pt x="1419301" y="72085"/>
                  </a:lnTo>
                  <a:lnTo>
                    <a:pt x="1462570" y="60934"/>
                  </a:lnTo>
                  <a:lnTo>
                    <a:pt x="1504784" y="51320"/>
                  </a:lnTo>
                  <a:lnTo>
                    <a:pt x="1556461" y="41490"/>
                  </a:lnTo>
                  <a:lnTo>
                    <a:pt x="1605140" y="34493"/>
                  </a:lnTo>
                  <a:lnTo>
                    <a:pt x="1650669" y="30302"/>
                  </a:lnTo>
                  <a:lnTo>
                    <a:pt x="1692897" y="28905"/>
                  </a:lnTo>
                  <a:lnTo>
                    <a:pt x="1760956" y="33515"/>
                  </a:lnTo>
                  <a:lnTo>
                    <a:pt x="1816633" y="47231"/>
                  </a:lnTo>
                  <a:lnTo>
                    <a:pt x="1859026" y="69964"/>
                  </a:lnTo>
                  <a:lnTo>
                    <a:pt x="1887220" y="101574"/>
                  </a:lnTo>
                  <a:lnTo>
                    <a:pt x="1900897" y="143586"/>
                  </a:lnTo>
                  <a:lnTo>
                    <a:pt x="1901723" y="167462"/>
                  </a:lnTo>
                  <a:lnTo>
                    <a:pt x="1901723" y="73482"/>
                  </a:lnTo>
                  <a:lnTo>
                    <a:pt x="1864626" y="38671"/>
                  </a:lnTo>
                  <a:lnTo>
                    <a:pt x="1790280" y="9525"/>
                  </a:lnTo>
                  <a:lnTo>
                    <a:pt x="1743608" y="2298"/>
                  </a:lnTo>
                  <a:lnTo>
                    <a:pt x="1690903" y="0"/>
                  </a:lnTo>
                  <a:lnTo>
                    <a:pt x="1632394" y="2692"/>
                  </a:lnTo>
                  <a:lnTo>
                    <a:pt x="1568284" y="10388"/>
                  </a:lnTo>
                  <a:lnTo>
                    <a:pt x="1498803" y="23126"/>
                  </a:lnTo>
                  <a:lnTo>
                    <a:pt x="1456016" y="32867"/>
                  </a:lnTo>
                  <a:lnTo>
                    <a:pt x="1412163" y="44157"/>
                  </a:lnTo>
                  <a:lnTo>
                    <a:pt x="1367307" y="56972"/>
                  </a:lnTo>
                  <a:lnTo>
                    <a:pt x="1321562" y="71285"/>
                  </a:lnTo>
                  <a:lnTo>
                    <a:pt x="1274991" y="87045"/>
                  </a:lnTo>
                  <a:lnTo>
                    <a:pt x="1227670" y="104228"/>
                  </a:lnTo>
                  <a:lnTo>
                    <a:pt x="1179703" y="122796"/>
                  </a:lnTo>
                  <a:lnTo>
                    <a:pt x="1131163" y="142709"/>
                  </a:lnTo>
                  <a:lnTo>
                    <a:pt x="1082141" y="163944"/>
                  </a:lnTo>
                  <a:lnTo>
                    <a:pt x="1032713" y="186474"/>
                  </a:lnTo>
                  <a:lnTo>
                    <a:pt x="982954" y="210235"/>
                  </a:lnTo>
                  <a:lnTo>
                    <a:pt x="932967" y="235229"/>
                  </a:lnTo>
                  <a:lnTo>
                    <a:pt x="882815" y="261391"/>
                  </a:lnTo>
                  <a:lnTo>
                    <a:pt x="832599" y="288696"/>
                  </a:lnTo>
                  <a:lnTo>
                    <a:pt x="782383" y="317119"/>
                  </a:lnTo>
                  <a:lnTo>
                    <a:pt x="722007" y="352793"/>
                  </a:lnTo>
                  <a:lnTo>
                    <a:pt x="663435" y="389026"/>
                  </a:lnTo>
                  <a:lnTo>
                    <a:pt x="606767" y="425716"/>
                  </a:lnTo>
                  <a:lnTo>
                    <a:pt x="552081" y="462762"/>
                  </a:lnTo>
                  <a:lnTo>
                    <a:pt x="499465" y="500087"/>
                  </a:lnTo>
                  <a:lnTo>
                    <a:pt x="448983" y="537591"/>
                  </a:lnTo>
                  <a:lnTo>
                    <a:pt x="400748" y="575170"/>
                  </a:lnTo>
                  <a:lnTo>
                    <a:pt x="354825" y="612749"/>
                  </a:lnTo>
                  <a:lnTo>
                    <a:pt x="311289" y="650214"/>
                  </a:lnTo>
                  <a:lnTo>
                    <a:pt x="270243" y="687489"/>
                  </a:lnTo>
                  <a:lnTo>
                    <a:pt x="231762" y="724471"/>
                  </a:lnTo>
                  <a:lnTo>
                    <a:pt x="195922" y="761060"/>
                  </a:lnTo>
                  <a:lnTo>
                    <a:pt x="162814" y="797179"/>
                  </a:lnTo>
                  <a:lnTo>
                    <a:pt x="132511" y="832726"/>
                  </a:lnTo>
                  <a:lnTo>
                    <a:pt x="105105" y="867613"/>
                  </a:lnTo>
                  <a:lnTo>
                    <a:pt x="80683" y="901738"/>
                  </a:lnTo>
                  <a:lnTo>
                    <a:pt x="59309" y="934999"/>
                  </a:lnTo>
                  <a:lnTo>
                    <a:pt x="26085" y="998601"/>
                  </a:lnTo>
                  <a:lnTo>
                    <a:pt x="6096" y="1057668"/>
                  </a:lnTo>
                  <a:lnTo>
                    <a:pt x="0" y="1111453"/>
                  </a:lnTo>
                  <a:lnTo>
                    <a:pt x="2374" y="1136129"/>
                  </a:lnTo>
                  <a:lnTo>
                    <a:pt x="18376" y="1180566"/>
                  </a:lnTo>
                  <a:lnTo>
                    <a:pt x="44018" y="1212405"/>
                  </a:lnTo>
                  <a:lnTo>
                    <a:pt x="79527" y="1236941"/>
                  </a:lnTo>
                  <a:lnTo>
                    <a:pt x="124256" y="1254302"/>
                  </a:lnTo>
                  <a:lnTo>
                    <a:pt x="177584" y="1264615"/>
                  </a:lnTo>
                  <a:lnTo>
                    <a:pt x="238861" y="1268018"/>
                  </a:lnTo>
                  <a:lnTo>
                    <a:pt x="274078" y="1267079"/>
                  </a:lnTo>
                  <a:lnTo>
                    <a:pt x="350215" y="1259649"/>
                  </a:lnTo>
                  <a:lnTo>
                    <a:pt x="390956" y="1253185"/>
                  </a:lnTo>
                  <a:lnTo>
                    <a:pt x="433349" y="1244930"/>
                  </a:lnTo>
                  <a:lnTo>
                    <a:pt x="461365" y="1238516"/>
                  </a:lnTo>
                  <a:lnTo>
                    <a:pt x="477291" y="1234884"/>
                  </a:lnTo>
                  <a:lnTo>
                    <a:pt x="522706" y="1223073"/>
                  </a:lnTo>
                  <a:lnTo>
                    <a:pt x="569506" y="1209522"/>
                  </a:lnTo>
                  <a:lnTo>
                    <a:pt x="617575" y="1194244"/>
                  </a:lnTo>
                  <a:lnTo>
                    <a:pt x="666826" y="1177251"/>
                  </a:lnTo>
                  <a:lnTo>
                    <a:pt x="717169" y="1158570"/>
                  </a:lnTo>
                  <a:lnTo>
                    <a:pt x="768527" y="1138224"/>
                  </a:lnTo>
                  <a:lnTo>
                    <a:pt x="820788" y="1116228"/>
                  </a:lnTo>
                  <a:lnTo>
                    <a:pt x="873848" y="1092593"/>
                  </a:lnTo>
                  <a:lnTo>
                    <a:pt x="927646" y="1067358"/>
                  </a:lnTo>
                  <a:lnTo>
                    <a:pt x="982065" y="1040523"/>
                  </a:lnTo>
                  <a:lnTo>
                    <a:pt x="1037018" y="1012101"/>
                  </a:lnTo>
                  <a:lnTo>
                    <a:pt x="1092428" y="982141"/>
                  </a:lnTo>
                  <a:lnTo>
                    <a:pt x="1148168" y="950633"/>
                  </a:lnTo>
                  <a:lnTo>
                    <a:pt x="1208557" y="914946"/>
                  </a:lnTo>
                  <a:lnTo>
                    <a:pt x="1267117" y="878713"/>
                  </a:lnTo>
                  <a:lnTo>
                    <a:pt x="1323784" y="842022"/>
                  </a:lnTo>
                  <a:lnTo>
                    <a:pt x="1378470" y="804976"/>
                  </a:lnTo>
                  <a:lnTo>
                    <a:pt x="1431086" y="767651"/>
                  </a:lnTo>
                  <a:lnTo>
                    <a:pt x="1481556" y="730148"/>
                  </a:lnTo>
                  <a:lnTo>
                    <a:pt x="1529803" y="692569"/>
                  </a:lnTo>
                  <a:lnTo>
                    <a:pt x="1575727" y="654989"/>
                  </a:lnTo>
                  <a:lnTo>
                    <a:pt x="1619250" y="617512"/>
                  </a:lnTo>
                  <a:lnTo>
                    <a:pt x="1660296" y="580250"/>
                  </a:lnTo>
                  <a:lnTo>
                    <a:pt x="1698777" y="543267"/>
                  </a:lnTo>
                  <a:lnTo>
                    <a:pt x="1734616" y="506666"/>
                  </a:lnTo>
                  <a:lnTo>
                    <a:pt x="1767738" y="470547"/>
                  </a:lnTo>
                  <a:lnTo>
                    <a:pt x="1798027" y="435000"/>
                  </a:lnTo>
                  <a:lnTo>
                    <a:pt x="1825434" y="400126"/>
                  </a:lnTo>
                  <a:lnTo>
                    <a:pt x="1849869" y="366001"/>
                  </a:lnTo>
                  <a:lnTo>
                    <a:pt x="1871230" y="332727"/>
                  </a:lnTo>
                  <a:lnTo>
                    <a:pt x="1904453" y="269125"/>
                  </a:lnTo>
                  <a:lnTo>
                    <a:pt x="1924443" y="210070"/>
                  </a:lnTo>
                  <a:lnTo>
                    <a:pt x="1929269" y="182473"/>
                  </a:lnTo>
                  <a:lnTo>
                    <a:pt x="1930539" y="156286"/>
                  </a:lnTo>
                  <a:close/>
                </a:path>
                <a:path w="3520440" h="3645534">
                  <a:moveTo>
                    <a:pt x="3519982" y="2558059"/>
                  </a:moveTo>
                  <a:lnTo>
                    <a:pt x="3396310" y="2434386"/>
                  </a:lnTo>
                  <a:lnTo>
                    <a:pt x="2915386" y="2915310"/>
                  </a:lnTo>
                  <a:lnTo>
                    <a:pt x="2434450" y="2434386"/>
                  </a:lnTo>
                  <a:lnTo>
                    <a:pt x="2310803" y="2558072"/>
                  </a:lnTo>
                  <a:lnTo>
                    <a:pt x="2310803" y="2560002"/>
                  </a:lnTo>
                  <a:lnTo>
                    <a:pt x="2790748" y="3039948"/>
                  </a:lnTo>
                  <a:lnTo>
                    <a:pt x="2310803" y="3519894"/>
                  </a:lnTo>
                  <a:lnTo>
                    <a:pt x="2310803" y="3521837"/>
                  </a:lnTo>
                  <a:lnTo>
                    <a:pt x="2434437" y="3645522"/>
                  </a:lnTo>
                  <a:lnTo>
                    <a:pt x="2915386" y="3164611"/>
                  </a:lnTo>
                  <a:lnTo>
                    <a:pt x="3396297" y="3645522"/>
                  </a:lnTo>
                  <a:lnTo>
                    <a:pt x="3519982" y="3521849"/>
                  </a:lnTo>
                  <a:lnTo>
                    <a:pt x="3519982" y="3519894"/>
                  </a:lnTo>
                  <a:lnTo>
                    <a:pt x="3040037" y="3039948"/>
                  </a:lnTo>
                  <a:lnTo>
                    <a:pt x="3519982" y="2560015"/>
                  </a:lnTo>
                  <a:lnTo>
                    <a:pt x="3519982" y="2558059"/>
                  </a:lnTo>
                  <a:close/>
                </a:path>
              </a:pathLst>
            </a:custGeom>
            <a:solidFill>
              <a:srgbClr val="FFFFFF"/>
            </a:solidFill>
          </p:spPr>
          <p:txBody>
            <a:bodyPr wrap="square" lIns="0" tIns="0" rIns="0" bIns="0" rtlCol="0"/>
            <a:lstStyle/>
            <a:p>
              <a:endParaRPr/>
            </a:p>
          </p:txBody>
        </p:sp>
        <p:pic>
          <p:nvPicPr>
            <p:cNvPr id="9" name="object 9"/>
            <p:cNvPicPr/>
            <p:nvPr/>
          </p:nvPicPr>
          <p:blipFill>
            <a:blip r:embed="rId7" cstate="screen">
              <a:extLst>
                <a:ext uri="{28A0092B-C50C-407E-A947-70E740481C1C}">
                  <a14:useLocalDpi xmlns:a14="http://schemas.microsoft.com/office/drawing/2010/main"/>
                </a:ext>
              </a:extLst>
            </a:blip>
            <a:stretch>
              <a:fillRect/>
            </a:stretch>
          </p:blipFill>
          <p:spPr>
            <a:xfrm>
              <a:off x="16784370" y="7647746"/>
              <a:ext cx="1847483" cy="1862959"/>
            </a:xfrm>
            <a:prstGeom prst="rect">
              <a:avLst/>
            </a:prstGeom>
          </p:spPr>
        </p:pic>
        <p:sp>
          <p:nvSpPr>
            <p:cNvPr id="10" name="object 10"/>
            <p:cNvSpPr/>
            <p:nvPr/>
          </p:nvSpPr>
          <p:spPr>
            <a:xfrm>
              <a:off x="18271338" y="6356609"/>
              <a:ext cx="741045" cy="858519"/>
            </a:xfrm>
            <a:custGeom>
              <a:avLst/>
              <a:gdLst/>
              <a:ahLst/>
              <a:cxnLst/>
              <a:rect l="l" t="t" r="r" b="b"/>
              <a:pathLst>
                <a:path w="741044" h="858520">
                  <a:moveTo>
                    <a:pt x="246329" y="858075"/>
                  </a:moveTo>
                  <a:lnTo>
                    <a:pt x="246202" y="0"/>
                  </a:lnTo>
                  <a:lnTo>
                    <a:pt x="0" y="429018"/>
                  </a:lnTo>
                  <a:lnTo>
                    <a:pt x="246329" y="858075"/>
                  </a:lnTo>
                  <a:close/>
                </a:path>
                <a:path w="741044" h="858520">
                  <a:moveTo>
                    <a:pt x="492683" y="858075"/>
                  </a:moveTo>
                  <a:lnTo>
                    <a:pt x="492518" y="0"/>
                  </a:lnTo>
                  <a:lnTo>
                    <a:pt x="246329" y="429018"/>
                  </a:lnTo>
                  <a:lnTo>
                    <a:pt x="492683" y="858075"/>
                  </a:lnTo>
                  <a:close/>
                </a:path>
                <a:path w="741044" h="858520">
                  <a:moveTo>
                    <a:pt x="740486" y="858075"/>
                  </a:moveTo>
                  <a:lnTo>
                    <a:pt x="740346" y="0"/>
                  </a:lnTo>
                  <a:lnTo>
                    <a:pt x="494157" y="429018"/>
                  </a:lnTo>
                  <a:lnTo>
                    <a:pt x="740486" y="858075"/>
                  </a:lnTo>
                  <a:close/>
                </a:path>
              </a:pathLst>
            </a:custGeom>
            <a:solidFill>
              <a:srgbClr val="FFFFFF"/>
            </a:solidFill>
          </p:spPr>
          <p:txBody>
            <a:bodyPr wrap="square" lIns="0" tIns="0" rIns="0" bIns="0" rtlCol="0"/>
            <a:lstStyle/>
            <a:p>
              <a:endParaRPr/>
            </a:p>
          </p:txBody>
        </p:sp>
      </p:grpSp>
      <p:sp>
        <p:nvSpPr>
          <p:cNvPr id="15" name="object 15"/>
          <p:cNvSpPr txBox="1"/>
          <p:nvPr/>
        </p:nvSpPr>
        <p:spPr>
          <a:xfrm>
            <a:off x="17434222" y="10173522"/>
            <a:ext cx="1803400" cy="305212"/>
          </a:xfrm>
          <a:prstGeom prst="rect">
            <a:avLst/>
          </a:prstGeom>
        </p:spPr>
        <p:txBody>
          <a:bodyPr vert="horz" wrap="square" lIns="0" tIns="20320" rIns="0" bIns="0" rtlCol="0" anchor="t">
            <a:spAutoFit/>
          </a:bodyPr>
          <a:lstStyle/>
          <a:p>
            <a:pPr marL="12700">
              <a:lnSpc>
                <a:spcPct val="100000"/>
              </a:lnSpc>
              <a:spcBef>
                <a:spcPts val="160"/>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sp>
        <p:nvSpPr>
          <p:cNvPr id="13" name="object 13"/>
          <p:cNvSpPr txBox="1"/>
          <p:nvPr/>
        </p:nvSpPr>
        <p:spPr>
          <a:xfrm>
            <a:off x="903991" y="3142531"/>
            <a:ext cx="8759850" cy="4817344"/>
          </a:xfrm>
          <a:prstGeom prst="rect">
            <a:avLst/>
          </a:prstGeom>
        </p:spPr>
        <p:txBody>
          <a:bodyPr vert="horz" wrap="square" lIns="0" tIns="15875" rIns="0" bIns="0" rtlCol="0" anchor="t">
            <a:spAutoFit/>
          </a:bodyPr>
          <a:lstStyle/>
          <a:p>
            <a:pPr marL="342900" indent="-342900" algn="l" rtl="0" fontAlgn="base">
              <a:buFont typeface="Arial" panose="020B0604020202020204" pitchFamily="34" charset="0"/>
              <a:buChar char="•"/>
            </a:pPr>
            <a:r>
              <a:rPr lang="en-GB" sz="2400" b="1" i="0" dirty="0">
                <a:solidFill>
                  <a:schemeClr val="tx2"/>
                </a:solidFill>
                <a:effectLst/>
                <a:latin typeface="+mj-lt"/>
              </a:rPr>
              <a:t>Craft an artwork </a:t>
            </a:r>
            <a:r>
              <a:rPr lang="en-GB" sz="2400" b="0" i="0" dirty="0">
                <a:solidFill>
                  <a:schemeClr val="bg1"/>
                </a:solidFill>
                <a:effectLst/>
              </a:rPr>
              <a:t>showing how you would solve a problem, global or local, that you’re passionate about </a:t>
            </a:r>
            <a:endParaRPr lang="en-US" sz="2400" dirty="0">
              <a:solidFill>
                <a:schemeClr val="bg1"/>
              </a:solidFill>
            </a:endParaRPr>
          </a:p>
          <a:p>
            <a:pPr marL="342900" indent="-342900" algn="l" rtl="0" fontAlgn="base">
              <a:buFont typeface="Arial" panose="020B0604020202020204" pitchFamily="34" charset="0"/>
              <a:buChar char="•"/>
            </a:pPr>
            <a:r>
              <a:rPr lang="en-GB" sz="2400" b="1" i="0" dirty="0">
                <a:solidFill>
                  <a:schemeClr val="tx2"/>
                </a:solidFill>
                <a:effectLst/>
                <a:latin typeface="+mj-lt"/>
              </a:rPr>
              <a:t>Make a sculpture </a:t>
            </a:r>
            <a:r>
              <a:rPr lang="en-GB" sz="2400" b="0" i="0" dirty="0">
                <a:solidFill>
                  <a:schemeClr val="bg1"/>
                </a:solidFill>
                <a:effectLst/>
              </a:rPr>
              <a:t>of a health device that has made life better for you or someone you love </a:t>
            </a:r>
          </a:p>
          <a:p>
            <a:pPr marL="342900" indent="-342900" algn="l" rtl="0" fontAlgn="base">
              <a:buFont typeface="Arial" panose="020B0604020202020204" pitchFamily="34" charset="0"/>
              <a:buChar char="•"/>
            </a:pPr>
            <a:r>
              <a:rPr lang="en-GB" sz="2400" b="1" i="0" dirty="0">
                <a:solidFill>
                  <a:schemeClr val="tx2"/>
                </a:solidFill>
                <a:effectLst/>
                <a:latin typeface="+mj-lt"/>
              </a:rPr>
              <a:t>Direct a video </a:t>
            </a:r>
            <a:r>
              <a:rPr lang="en-GB" sz="2400" b="0" i="0" dirty="0">
                <a:solidFill>
                  <a:schemeClr val="bg1"/>
                </a:solidFill>
                <a:effectLst/>
              </a:rPr>
              <a:t>explaining the physics in your favourite sport  </a:t>
            </a:r>
          </a:p>
          <a:p>
            <a:pPr marL="342900" indent="-342900" algn="l" rtl="0" fontAlgn="base">
              <a:buFont typeface="Arial" panose="020B0604020202020204" pitchFamily="34" charset="0"/>
              <a:buChar char="•"/>
            </a:pPr>
            <a:r>
              <a:rPr lang="en-GB" sz="2400" b="1" i="0" dirty="0">
                <a:solidFill>
                  <a:schemeClr val="tx2"/>
                </a:solidFill>
                <a:effectLst/>
                <a:latin typeface="+mj-lt"/>
              </a:rPr>
              <a:t>Sing a song </a:t>
            </a:r>
            <a:r>
              <a:rPr lang="en-GB" sz="2400" b="0" i="0" dirty="0">
                <a:solidFill>
                  <a:schemeClr val="bg1"/>
                </a:solidFill>
                <a:effectLst/>
              </a:rPr>
              <a:t>or play an instrument and explain how physics makes the music happen </a:t>
            </a:r>
          </a:p>
          <a:p>
            <a:pPr marL="342900" indent="-342900" algn="l" rtl="0" fontAlgn="base">
              <a:buFont typeface="Arial" panose="020B0604020202020204" pitchFamily="34" charset="0"/>
              <a:buChar char="•"/>
            </a:pPr>
            <a:r>
              <a:rPr lang="en-GB" sz="2400" b="1" i="0" dirty="0">
                <a:solidFill>
                  <a:schemeClr val="tx2"/>
                </a:solidFill>
                <a:effectLst/>
                <a:latin typeface="+mj-lt"/>
              </a:rPr>
              <a:t>Imagine your hero </a:t>
            </a:r>
            <a:r>
              <a:rPr lang="en-GB" sz="2400" b="0" i="0" dirty="0">
                <a:solidFill>
                  <a:schemeClr val="bg1"/>
                </a:solidFill>
                <a:effectLst/>
              </a:rPr>
              <a:t>- someone you admire. Explain the physics in what they’re famous for </a:t>
            </a:r>
          </a:p>
          <a:p>
            <a:pPr marL="342900" indent="-342900" fontAlgn="base">
              <a:buFont typeface="Arial" panose="020B0604020202020204" pitchFamily="34" charset="0"/>
              <a:buChar char="•"/>
            </a:pPr>
            <a:r>
              <a:rPr lang="en-GB" sz="2400" b="1" i="0" dirty="0">
                <a:solidFill>
                  <a:schemeClr val="tx2"/>
                </a:solidFill>
                <a:effectLst/>
                <a:latin typeface="+mj-lt"/>
              </a:rPr>
              <a:t>Sew, bake or build something </a:t>
            </a:r>
            <a:r>
              <a:rPr lang="en-GB" sz="2400" b="0" i="0" dirty="0">
                <a:solidFill>
                  <a:schemeClr val="bg1"/>
                </a:solidFill>
                <a:effectLst/>
              </a:rPr>
              <a:t>and show us how physics makes it possible</a:t>
            </a:r>
            <a:endParaRPr lang="en-GB" sz="2400" dirty="0">
              <a:solidFill>
                <a:schemeClr val="bg1"/>
              </a:solidFill>
            </a:endParaRPr>
          </a:p>
          <a:p>
            <a:pPr marL="342900" indent="-342900" algn="l" rtl="0" fontAlgn="base">
              <a:buFont typeface="Arial" panose="020B0604020202020204" pitchFamily="34" charset="0"/>
              <a:buChar char="•"/>
            </a:pPr>
            <a:r>
              <a:rPr lang="en-GB" sz="2400" b="1" i="0" dirty="0">
                <a:solidFill>
                  <a:schemeClr val="tx2"/>
                </a:solidFill>
                <a:effectLst/>
                <a:latin typeface="+mj-lt"/>
              </a:rPr>
              <a:t>Power up your favourite game</a:t>
            </a:r>
            <a:r>
              <a:rPr lang="en-GB" sz="2400" b="1" i="0" dirty="0">
                <a:solidFill>
                  <a:schemeClr val="tx2"/>
                </a:solidFill>
                <a:effectLst/>
              </a:rPr>
              <a:t> </a:t>
            </a:r>
            <a:r>
              <a:rPr lang="en-GB" sz="2400" b="0" i="0" dirty="0">
                <a:solidFill>
                  <a:schemeClr val="bg1"/>
                </a:solidFill>
                <a:effectLst/>
              </a:rPr>
              <a:t>and demonstrate how it uses physics to be realistic </a:t>
            </a:r>
          </a:p>
        </p:txBody>
      </p:sp>
      <p:sp>
        <p:nvSpPr>
          <p:cNvPr id="3" name="TextBox 2">
            <a:extLst>
              <a:ext uri="{FF2B5EF4-FFF2-40B4-BE49-F238E27FC236}">
                <a16:creationId xmlns:a16="http://schemas.microsoft.com/office/drawing/2014/main" id="{4DBA4ECC-AFFC-A6FC-BACB-7CB178E55DC5}"/>
              </a:ext>
            </a:extLst>
          </p:cNvPr>
          <p:cNvSpPr txBox="1"/>
          <p:nvPr/>
        </p:nvSpPr>
        <p:spPr>
          <a:xfrm>
            <a:off x="866050" y="8017804"/>
            <a:ext cx="837197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mn-lt"/>
                <a:cs typeface="+mn-lt"/>
              </a:rPr>
              <a:t>As long as your entry shows how physics powers your passion, </a:t>
            </a:r>
            <a:r>
              <a:rPr lang="en-GB" sz="2400" b="1" dirty="0">
                <a:solidFill>
                  <a:schemeClr val="bg1"/>
                </a:solidFill>
                <a:ea typeface="+mn-lt"/>
                <a:cs typeface="+mn-lt"/>
              </a:rPr>
              <a:t>you will be in the running for the top prizes. </a:t>
            </a:r>
            <a:endParaRPr lang="en-US" sz="2400" b="1" dirty="0">
              <a:solidFill>
                <a:schemeClr val="bg1"/>
              </a:solidFill>
              <a:ea typeface="+mn-lt"/>
              <a:cs typeface="+mn-lt"/>
            </a:endParaRPr>
          </a:p>
          <a:p>
            <a:endParaRPr lang="en-GB" sz="2400" dirty="0">
              <a:solidFill>
                <a:schemeClr val="bg1"/>
              </a:solidFill>
              <a:ea typeface="+mn-lt"/>
              <a:cs typeface="+mn-lt"/>
            </a:endParaRPr>
          </a:p>
          <a:p>
            <a:r>
              <a:rPr lang="en-GB" sz="2400" dirty="0">
                <a:solidFill>
                  <a:schemeClr val="bg1"/>
                </a:solidFill>
                <a:ea typeface="+mn-lt"/>
                <a:cs typeface="+mn-lt"/>
              </a:rPr>
              <a:t>You can explain this thought process in your covering letter (see </a:t>
            </a:r>
            <a:r>
              <a:rPr lang="en-GB" sz="2400" b="1" dirty="0">
                <a:solidFill>
                  <a:schemeClr val="bg1"/>
                </a:solidFill>
                <a:latin typeface="+mj-lt"/>
                <a:ea typeface="+mn-lt"/>
                <a:cs typeface="+mn-lt"/>
                <a:hlinkClick r:id="rId8"/>
              </a:rPr>
              <a:t>Competition Guidelines </a:t>
            </a:r>
            <a:r>
              <a:rPr lang="en-GB" sz="2400" dirty="0">
                <a:solidFill>
                  <a:schemeClr val="bg1"/>
                </a:solidFill>
                <a:ea typeface="+mn-lt"/>
                <a:cs typeface="+mn-lt"/>
              </a:rPr>
              <a:t>for more information). </a:t>
            </a:r>
            <a:endParaRPr lang="en-GB" sz="2400" dirty="0">
              <a:solidFill>
                <a:schemeClr val="bg1"/>
              </a:solidFill>
            </a:endParaRPr>
          </a:p>
        </p:txBody>
      </p:sp>
      <p:sp>
        <p:nvSpPr>
          <p:cNvPr id="18" name="object 11">
            <a:extLst>
              <a:ext uri="{FF2B5EF4-FFF2-40B4-BE49-F238E27FC236}">
                <a16:creationId xmlns:a16="http://schemas.microsoft.com/office/drawing/2014/main" id="{F1FF1982-28E3-55B2-86B5-D30954CBEB0A}"/>
              </a:ext>
            </a:extLst>
          </p:cNvPr>
          <p:cNvSpPr txBox="1">
            <a:spLocks/>
          </p:cNvSpPr>
          <p:nvPr/>
        </p:nvSpPr>
        <p:spPr>
          <a:xfrm>
            <a:off x="866854" y="906898"/>
            <a:ext cx="8736330" cy="996427"/>
          </a:xfrm>
          <a:prstGeom prst="rect">
            <a:avLst/>
          </a:prstGeom>
        </p:spPr>
        <p:txBody>
          <a:bodyPr vert="horz" wrap="square" lIns="0" tIns="186690" rIns="0" bIns="0" rtlCol="0" anchor="t">
            <a:spAutoFit/>
          </a:bodyPr>
          <a:lstStyle>
            <a:lvl1pPr>
              <a:defRPr sz="10550" b="1" i="0">
                <a:solidFill>
                  <a:schemeClr val="bg1"/>
                </a:solidFill>
                <a:latin typeface="Arial"/>
                <a:ea typeface="+mj-ea"/>
                <a:cs typeface="Arial"/>
              </a:defRPr>
            </a:lvl1pPr>
          </a:lstStyle>
          <a:p>
            <a:pPr marL="12700">
              <a:spcBef>
                <a:spcPts val="1470"/>
              </a:spcBef>
            </a:pPr>
            <a:r>
              <a:rPr lang="en-US" sz="5250" kern="0" spc="-30" dirty="0">
                <a:latin typeface="+mj-lt"/>
              </a:rPr>
              <a:t>Get creative</a:t>
            </a:r>
            <a:endParaRPr lang="en-US" kern="0" dirty="0">
              <a:latin typeface="+mj-lt"/>
            </a:endParaRPr>
          </a:p>
        </p:txBody>
      </p:sp>
      <p:sp>
        <p:nvSpPr>
          <p:cNvPr id="23" name="TextBox 22">
            <a:extLst>
              <a:ext uri="{FF2B5EF4-FFF2-40B4-BE49-F238E27FC236}">
                <a16:creationId xmlns:a16="http://schemas.microsoft.com/office/drawing/2014/main" id="{613B4EAA-A545-EADA-84A4-15DD5F4FCA3D}"/>
              </a:ext>
            </a:extLst>
          </p:cNvPr>
          <p:cNvSpPr txBox="1"/>
          <p:nvPr/>
        </p:nvSpPr>
        <p:spPr>
          <a:xfrm>
            <a:off x="866854" y="2175426"/>
            <a:ext cx="187927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mn-lt"/>
                <a:cs typeface="+mn-lt"/>
              </a:rPr>
              <a:t>Think about what your entry might be.</a:t>
            </a:r>
            <a:endParaRPr lang="en-GB" sz="2400" b="1" dirty="0">
              <a:solidFill>
                <a:schemeClr val="tx2"/>
              </a:solidFill>
              <a:latin typeface="+mj-lt"/>
              <a:ea typeface="+mn-lt"/>
              <a:cs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Shape, rectangle&#10;&#10;Description automatically generated">
            <a:extLst>
              <a:ext uri="{FF2B5EF4-FFF2-40B4-BE49-F238E27FC236}">
                <a16:creationId xmlns:a16="http://schemas.microsoft.com/office/drawing/2014/main" id="{A94A60CF-263B-6FBA-D9EF-6FABBA570D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500" y="-24526"/>
            <a:ext cx="20244589" cy="11332201"/>
          </a:xfrm>
          <a:prstGeom prst="rect">
            <a:avLst/>
          </a:prstGeom>
        </p:spPr>
      </p:pic>
      <p:sp>
        <p:nvSpPr>
          <p:cNvPr id="2" name="object 2"/>
          <p:cNvSpPr txBox="1">
            <a:spLocks noGrp="1"/>
          </p:cNvSpPr>
          <p:nvPr>
            <p:ph type="title"/>
          </p:nvPr>
        </p:nvSpPr>
        <p:spPr>
          <a:xfrm>
            <a:off x="879202" y="1682044"/>
            <a:ext cx="10835653" cy="996427"/>
          </a:xfrm>
          <a:prstGeom prst="rect">
            <a:avLst/>
          </a:prstGeom>
        </p:spPr>
        <p:txBody>
          <a:bodyPr vert="horz" wrap="square" lIns="0" tIns="186690" rIns="0" bIns="0" rtlCol="0" anchor="t">
            <a:spAutoFit/>
          </a:bodyPr>
          <a:lstStyle/>
          <a:p>
            <a:pPr marL="12700">
              <a:spcBef>
                <a:spcPts val="1470"/>
              </a:spcBef>
            </a:pPr>
            <a:r>
              <a:rPr lang="en-US" sz="5250" spc="-30" dirty="0">
                <a:latin typeface="+mj-lt"/>
              </a:rPr>
              <a:t>Next steps...</a:t>
            </a:r>
            <a:endParaRPr sz="3600" b="0" spc="-55" dirty="0">
              <a:latin typeface="+mj-lt"/>
              <a:ea typeface="Verdana"/>
              <a:cs typeface="Verdana"/>
            </a:endParaRPr>
          </a:p>
        </p:txBody>
      </p:sp>
      <p:sp>
        <p:nvSpPr>
          <p:cNvPr id="5" name="object 5"/>
          <p:cNvSpPr/>
          <p:nvPr/>
        </p:nvSpPr>
        <p:spPr>
          <a:xfrm>
            <a:off x="17490808" y="10251970"/>
            <a:ext cx="321945" cy="142875"/>
          </a:xfrm>
          <a:custGeom>
            <a:avLst/>
            <a:gdLst/>
            <a:ahLst/>
            <a:cxnLst/>
            <a:rect l="l" t="t" r="r" b="b"/>
            <a:pathLst>
              <a:path w="321944" h="142875">
                <a:moveTo>
                  <a:pt x="42752" y="2083"/>
                </a:moveTo>
                <a:lnTo>
                  <a:pt x="0" y="2083"/>
                </a:lnTo>
                <a:lnTo>
                  <a:pt x="0" y="140309"/>
                </a:lnTo>
                <a:lnTo>
                  <a:pt x="42752" y="140309"/>
                </a:lnTo>
                <a:lnTo>
                  <a:pt x="42752" y="2083"/>
                </a:lnTo>
                <a:close/>
              </a:path>
              <a:path w="321944" h="142875">
                <a:moveTo>
                  <a:pt x="124027" y="0"/>
                </a:moveTo>
                <a:lnTo>
                  <a:pt x="95807" y="5426"/>
                </a:lnTo>
                <a:lnTo>
                  <a:pt x="74978" y="20411"/>
                </a:lnTo>
                <a:lnTo>
                  <a:pt x="62082" y="43012"/>
                </a:lnTo>
                <a:lnTo>
                  <a:pt x="57663" y="71285"/>
                </a:lnTo>
                <a:lnTo>
                  <a:pt x="62102" y="99273"/>
                </a:lnTo>
                <a:lnTo>
                  <a:pt x="74996" y="121837"/>
                </a:lnTo>
                <a:lnTo>
                  <a:pt x="95710" y="136900"/>
                </a:lnTo>
                <a:lnTo>
                  <a:pt x="123608" y="142383"/>
                </a:lnTo>
                <a:lnTo>
                  <a:pt x="151736" y="136674"/>
                </a:lnTo>
                <a:lnTo>
                  <a:pt x="172353" y="121115"/>
                </a:lnTo>
                <a:lnTo>
                  <a:pt x="177983" y="110876"/>
                </a:lnTo>
                <a:lnTo>
                  <a:pt x="123420" y="110876"/>
                </a:lnTo>
                <a:lnTo>
                  <a:pt x="112270" y="106776"/>
                </a:lnTo>
                <a:lnTo>
                  <a:pt x="106159" y="96732"/>
                </a:lnTo>
                <a:lnTo>
                  <a:pt x="103589" y="84124"/>
                </a:lnTo>
                <a:lnTo>
                  <a:pt x="103064" y="72332"/>
                </a:lnTo>
                <a:lnTo>
                  <a:pt x="103657" y="60151"/>
                </a:lnTo>
                <a:lnTo>
                  <a:pt x="106392" y="46687"/>
                </a:lnTo>
                <a:lnTo>
                  <a:pt x="112703" y="35786"/>
                </a:lnTo>
                <a:lnTo>
                  <a:pt x="124027" y="31297"/>
                </a:lnTo>
                <a:lnTo>
                  <a:pt x="178842" y="31297"/>
                </a:lnTo>
                <a:lnTo>
                  <a:pt x="172327" y="19928"/>
                </a:lnTo>
                <a:lnTo>
                  <a:pt x="151825" y="5290"/>
                </a:lnTo>
                <a:lnTo>
                  <a:pt x="124027" y="0"/>
                </a:lnTo>
                <a:close/>
              </a:path>
              <a:path w="321944" h="142875">
                <a:moveTo>
                  <a:pt x="178842" y="31297"/>
                </a:moveTo>
                <a:lnTo>
                  <a:pt x="124027" y="31297"/>
                </a:lnTo>
                <a:lnTo>
                  <a:pt x="135216" y="35429"/>
                </a:lnTo>
                <a:lnTo>
                  <a:pt x="141017" y="45545"/>
                </a:lnTo>
                <a:lnTo>
                  <a:pt x="143200" y="58225"/>
                </a:lnTo>
                <a:lnTo>
                  <a:pt x="143528" y="69840"/>
                </a:lnTo>
                <a:lnTo>
                  <a:pt x="143511" y="72332"/>
                </a:lnTo>
                <a:lnTo>
                  <a:pt x="143191" y="83603"/>
                </a:lnTo>
                <a:lnTo>
                  <a:pt x="140942" y="96478"/>
                </a:lnTo>
                <a:lnTo>
                  <a:pt x="134960" y="106707"/>
                </a:lnTo>
                <a:lnTo>
                  <a:pt x="123420" y="110876"/>
                </a:lnTo>
                <a:lnTo>
                  <a:pt x="177983" y="110876"/>
                </a:lnTo>
                <a:lnTo>
                  <a:pt x="185034" y="98054"/>
                </a:lnTo>
                <a:lnTo>
                  <a:pt x="189355" y="69840"/>
                </a:lnTo>
                <a:lnTo>
                  <a:pt x="185011" y="42062"/>
                </a:lnTo>
                <a:lnTo>
                  <a:pt x="178842" y="31297"/>
                </a:lnTo>
                <a:close/>
              </a:path>
              <a:path w="321944" h="142875">
                <a:moveTo>
                  <a:pt x="263384" y="2094"/>
                </a:moveTo>
                <a:lnTo>
                  <a:pt x="204286" y="2094"/>
                </a:lnTo>
                <a:lnTo>
                  <a:pt x="204286" y="140320"/>
                </a:lnTo>
                <a:lnTo>
                  <a:pt x="247207" y="140320"/>
                </a:lnTo>
                <a:lnTo>
                  <a:pt x="247207" y="90164"/>
                </a:lnTo>
                <a:lnTo>
                  <a:pt x="271269" y="90164"/>
                </a:lnTo>
                <a:lnTo>
                  <a:pt x="290650" y="87410"/>
                </a:lnTo>
                <a:lnTo>
                  <a:pt x="306774" y="79158"/>
                </a:lnTo>
                <a:lnTo>
                  <a:pt x="317800" y="65422"/>
                </a:lnTo>
                <a:lnTo>
                  <a:pt x="318845" y="60511"/>
                </a:lnTo>
                <a:lnTo>
                  <a:pt x="246599" y="60511"/>
                </a:lnTo>
                <a:lnTo>
                  <a:pt x="246599" y="33779"/>
                </a:lnTo>
                <a:lnTo>
                  <a:pt x="319962" y="33779"/>
                </a:lnTo>
                <a:lnTo>
                  <a:pt x="318023" y="27851"/>
                </a:lnTo>
                <a:lnTo>
                  <a:pt x="286051" y="3845"/>
                </a:lnTo>
                <a:lnTo>
                  <a:pt x="274738" y="2408"/>
                </a:lnTo>
                <a:lnTo>
                  <a:pt x="263384" y="2094"/>
                </a:lnTo>
                <a:close/>
              </a:path>
              <a:path w="321944" h="142875">
                <a:moveTo>
                  <a:pt x="319962" y="33779"/>
                </a:moveTo>
                <a:lnTo>
                  <a:pt x="271269" y="33779"/>
                </a:lnTo>
                <a:lnTo>
                  <a:pt x="279572" y="36271"/>
                </a:lnTo>
                <a:lnTo>
                  <a:pt x="279572" y="58438"/>
                </a:lnTo>
                <a:lnTo>
                  <a:pt x="270651" y="60511"/>
                </a:lnTo>
                <a:lnTo>
                  <a:pt x="318845" y="60511"/>
                </a:lnTo>
                <a:lnTo>
                  <a:pt x="321885" y="46218"/>
                </a:lnTo>
                <a:lnTo>
                  <a:pt x="320916" y="36694"/>
                </a:lnTo>
                <a:lnTo>
                  <a:pt x="319962" y="33779"/>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17879852" y="10251187"/>
            <a:ext cx="1344692" cy="177816"/>
          </a:xfrm>
          <a:prstGeom prst="rect">
            <a:avLst/>
          </a:prstGeom>
        </p:spPr>
      </p:pic>
      <p:grpSp>
        <p:nvGrpSpPr>
          <p:cNvPr id="13" name="object 21">
            <a:extLst>
              <a:ext uri="{FF2B5EF4-FFF2-40B4-BE49-F238E27FC236}">
                <a16:creationId xmlns:a16="http://schemas.microsoft.com/office/drawing/2014/main" id="{67B824F8-DC1D-E216-D1E5-82C9E1C762AE}"/>
              </a:ext>
            </a:extLst>
          </p:cNvPr>
          <p:cNvGrpSpPr/>
          <p:nvPr/>
        </p:nvGrpSpPr>
        <p:grpSpPr>
          <a:xfrm>
            <a:off x="14563801" y="6648989"/>
            <a:ext cx="5540297" cy="4659566"/>
            <a:chOff x="14563801" y="6648989"/>
            <a:chExt cx="5540297" cy="4659566"/>
          </a:xfrm>
        </p:grpSpPr>
        <p:pic>
          <p:nvPicPr>
            <p:cNvPr id="10" name="object 22">
              <a:extLst>
                <a:ext uri="{FF2B5EF4-FFF2-40B4-BE49-F238E27FC236}">
                  <a16:creationId xmlns:a16="http://schemas.microsoft.com/office/drawing/2014/main" id="{7BDAF263-16C3-72C3-200E-27D718C71BFA}"/>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123255" y="7612165"/>
              <a:ext cx="4980843" cy="3696390"/>
            </a:xfrm>
            <a:prstGeom prst="rect">
              <a:avLst/>
            </a:prstGeom>
          </p:spPr>
        </p:pic>
        <p:sp>
          <p:nvSpPr>
            <p:cNvPr id="11" name="object 23">
              <a:extLst>
                <a:ext uri="{FF2B5EF4-FFF2-40B4-BE49-F238E27FC236}">
                  <a16:creationId xmlns:a16="http://schemas.microsoft.com/office/drawing/2014/main" id="{40112245-A034-D931-143C-0CF2A039DAF3}"/>
                </a:ext>
              </a:extLst>
            </p:cNvPr>
            <p:cNvSpPr/>
            <p:nvPr/>
          </p:nvSpPr>
          <p:spPr>
            <a:xfrm>
              <a:off x="14563801" y="6648989"/>
              <a:ext cx="4011929" cy="3745865"/>
            </a:xfrm>
            <a:custGeom>
              <a:avLst/>
              <a:gdLst/>
              <a:ahLst/>
              <a:cxnLst/>
              <a:rect l="l" t="t" r="r" b="b"/>
              <a:pathLst>
                <a:path w="4011930" h="3745865">
                  <a:moveTo>
                    <a:pt x="2969755" y="3605072"/>
                  </a:moveTo>
                  <a:lnTo>
                    <a:pt x="2926994" y="3605072"/>
                  </a:lnTo>
                  <a:lnTo>
                    <a:pt x="2926994" y="3743299"/>
                  </a:lnTo>
                  <a:lnTo>
                    <a:pt x="2969755" y="3743299"/>
                  </a:lnTo>
                  <a:lnTo>
                    <a:pt x="2969755" y="3605072"/>
                  </a:lnTo>
                  <a:close/>
                </a:path>
                <a:path w="4011930" h="3745865">
                  <a:moveTo>
                    <a:pt x="3116351" y="3672827"/>
                  </a:moveTo>
                  <a:lnTo>
                    <a:pt x="3105848" y="3634282"/>
                  </a:lnTo>
                  <a:lnTo>
                    <a:pt x="3070529" y="3606698"/>
                  </a:lnTo>
                  <a:lnTo>
                    <a:pt x="3070529" y="3672827"/>
                  </a:lnTo>
                  <a:lnTo>
                    <a:pt x="3070517" y="3675316"/>
                  </a:lnTo>
                  <a:lnTo>
                    <a:pt x="3070187" y="3686594"/>
                  </a:lnTo>
                  <a:lnTo>
                    <a:pt x="3067939" y="3699472"/>
                  </a:lnTo>
                  <a:lnTo>
                    <a:pt x="3061957" y="3709695"/>
                  </a:lnTo>
                  <a:lnTo>
                    <a:pt x="3050425" y="3713861"/>
                  </a:lnTo>
                  <a:lnTo>
                    <a:pt x="3039275" y="3709759"/>
                  </a:lnTo>
                  <a:lnTo>
                    <a:pt x="3033153" y="3699726"/>
                  </a:lnTo>
                  <a:lnTo>
                    <a:pt x="3030588" y="3687114"/>
                  </a:lnTo>
                  <a:lnTo>
                    <a:pt x="3030067" y="3675316"/>
                  </a:lnTo>
                  <a:lnTo>
                    <a:pt x="3030664" y="3663137"/>
                  </a:lnTo>
                  <a:lnTo>
                    <a:pt x="3033395" y="3649675"/>
                  </a:lnTo>
                  <a:lnTo>
                    <a:pt x="3039707" y="3638778"/>
                  </a:lnTo>
                  <a:lnTo>
                    <a:pt x="3051022" y="3634282"/>
                  </a:lnTo>
                  <a:lnTo>
                    <a:pt x="3062211" y="3638423"/>
                  </a:lnTo>
                  <a:lnTo>
                    <a:pt x="3068015" y="3648532"/>
                  </a:lnTo>
                  <a:lnTo>
                    <a:pt x="3070199" y="3661219"/>
                  </a:lnTo>
                  <a:lnTo>
                    <a:pt x="3070529" y="3672827"/>
                  </a:lnTo>
                  <a:lnTo>
                    <a:pt x="3070529" y="3606698"/>
                  </a:lnTo>
                  <a:lnTo>
                    <a:pt x="3022803" y="3608413"/>
                  </a:lnTo>
                  <a:lnTo>
                    <a:pt x="2989084" y="3646005"/>
                  </a:lnTo>
                  <a:lnTo>
                    <a:pt x="2984665" y="3674275"/>
                  </a:lnTo>
                  <a:lnTo>
                    <a:pt x="2989097" y="3702266"/>
                  </a:lnTo>
                  <a:lnTo>
                    <a:pt x="3002000" y="3724821"/>
                  </a:lnTo>
                  <a:lnTo>
                    <a:pt x="3022714" y="3739883"/>
                  </a:lnTo>
                  <a:lnTo>
                    <a:pt x="3050603" y="3745369"/>
                  </a:lnTo>
                  <a:lnTo>
                    <a:pt x="3078734" y="3739667"/>
                  </a:lnTo>
                  <a:lnTo>
                    <a:pt x="3099358" y="3724097"/>
                  </a:lnTo>
                  <a:lnTo>
                    <a:pt x="3104985" y="3713861"/>
                  </a:lnTo>
                  <a:lnTo>
                    <a:pt x="3112033" y="3701046"/>
                  </a:lnTo>
                  <a:lnTo>
                    <a:pt x="3116351" y="3672827"/>
                  </a:lnTo>
                  <a:close/>
                </a:path>
                <a:path w="4011930" h="3745865">
                  <a:moveTo>
                    <a:pt x="3248888" y="3649205"/>
                  </a:moveTo>
                  <a:lnTo>
                    <a:pt x="3247923" y="3639680"/>
                  </a:lnTo>
                  <a:lnTo>
                    <a:pt x="3246958" y="3636772"/>
                  </a:lnTo>
                  <a:lnTo>
                    <a:pt x="3245027" y="3630841"/>
                  </a:lnTo>
                  <a:lnTo>
                    <a:pt x="3213049" y="3606838"/>
                  </a:lnTo>
                  <a:lnTo>
                    <a:pt x="3206572" y="3606012"/>
                  </a:lnTo>
                  <a:lnTo>
                    <a:pt x="3206572" y="3639261"/>
                  </a:lnTo>
                  <a:lnTo>
                    <a:pt x="3206572" y="3661422"/>
                  </a:lnTo>
                  <a:lnTo>
                    <a:pt x="3197656" y="3663492"/>
                  </a:lnTo>
                  <a:lnTo>
                    <a:pt x="3173603" y="3663492"/>
                  </a:lnTo>
                  <a:lnTo>
                    <a:pt x="3173603" y="3636772"/>
                  </a:lnTo>
                  <a:lnTo>
                    <a:pt x="3198266" y="3636772"/>
                  </a:lnTo>
                  <a:lnTo>
                    <a:pt x="3206572" y="3639261"/>
                  </a:lnTo>
                  <a:lnTo>
                    <a:pt x="3206572" y="3606012"/>
                  </a:lnTo>
                  <a:lnTo>
                    <a:pt x="3201733" y="3605390"/>
                  </a:lnTo>
                  <a:lnTo>
                    <a:pt x="3190379" y="3605085"/>
                  </a:lnTo>
                  <a:lnTo>
                    <a:pt x="3131286" y="3605085"/>
                  </a:lnTo>
                  <a:lnTo>
                    <a:pt x="3131286" y="3743312"/>
                  </a:lnTo>
                  <a:lnTo>
                    <a:pt x="3174212" y="3743312"/>
                  </a:lnTo>
                  <a:lnTo>
                    <a:pt x="3174212" y="3693147"/>
                  </a:lnTo>
                  <a:lnTo>
                    <a:pt x="3198266" y="3693147"/>
                  </a:lnTo>
                  <a:lnTo>
                    <a:pt x="3217646" y="3690404"/>
                  </a:lnTo>
                  <a:lnTo>
                    <a:pt x="3233775" y="3682149"/>
                  </a:lnTo>
                  <a:lnTo>
                    <a:pt x="3244799" y="3668407"/>
                  </a:lnTo>
                  <a:lnTo>
                    <a:pt x="3245840" y="3663492"/>
                  </a:lnTo>
                  <a:lnTo>
                    <a:pt x="3248888" y="3649205"/>
                  </a:lnTo>
                  <a:close/>
                </a:path>
                <a:path w="4011930" h="3745865">
                  <a:moveTo>
                    <a:pt x="4011320" y="342900"/>
                  </a:moveTo>
                  <a:lnTo>
                    <a:pt x="4009415" y="292100"/>
                  </a:lnTo>
                  <a:lnTo>
                    <a:pt x="4000411" y="241300"/>
                  </a:lnTo>
                  <a:lnTo>
                    <a:pt x="3993197" y="228600"/>
                  </a:lnTo>
                  <a:lnTo>
                    <a:pt x="3984142" y="203200"/>
                  </a:lnTo>
                  <a:lnTo>
                    <a:pt x="3973245" y="177800"/>
                  </a:lnTo>
                  <a:lnTo>
                    <a:pt x="3955072" y="152400"/>
                  </a:lnTo>
                  <a:lnTo>
                    <a:pt x="3951757" y="148475"/>
                  </a:lnTo>
                  <a:lnTo>
                    <a:pt x="3951757" y="342900"/>
                  </a:lnTo>
                  <a:lnTo>
                    <a:pt x="3950157" y="368300"/>
                  </a:lnTo>
                  <a:lnTo>
                    <a:pt x="3946715" y="393700"/>
                  </a:lnTo>
                  <a:lnTo>
                    <a:pt x="3941470" y="419100"/>
                  </a:lnTo>
                  <a:lnTo>
                    <a:pt x="3934434" y="444500"/>
                  </a:lnTo>
                  <a:lnTo>
                    <a:pt x="3925633" y="469900"/>
                  </a:lnTo>
                  <a:lnTo>
                    <a:pt x="3915092" y="508000"/>
                  </a:lnTo>
                  <a:lnTo>
                    <a:pt x="3902837" y="533400"/>
                  </a:lnTo>
                  <a:lnTo>
                    <a:pt x="3888905" y="558800"/>
                  </a:lnTo>
                  <a:lnTo>
                    <a:pt x="3873309" y="596900"/>
                  </a:lnTo>
                  <a:lnTo>
                    <a:pt x="3856075" y="622300"/>
                  </a:lnTo>
                  <a:lnTo>
                    <a:pt x="3837216" y="660400"/>
                  </a:lnTo>
                  <a:lnTo>
                    <a:pt x="3816781" y="685800"/>
                  </a:lnTo>
                  <a:lnTo>
                    <a:pt x="3794785" y="723900"/>
                  </a:lnTo>
                  <a:lnTo>
                    <a:pt x="3771252" y="762000"/>
                  </a:lnTo>
                  <a:lnTo>
                    <a:pt x="3746208" y="787400"/>
                  </a:lnTo>
                  <a:lnTo>
                    <a:pt x="3719665" y="825500"/>
                  </a:lnTo>
                  <a:lnTo>
                    <a:pt x="3691661" y="863600"/>
                  </a:lnTo>
                  <a:lnTo>
                    <a:pt x="3662235" y="889000"/>
                  </a:lnTo>
                  <a:lnTo>
                    <a:pt x="3631387" y="927100"/>
                  </a:lnTo>
                  <a:lnTo>
                    <a:pt x="3599142" y="965200"/>
                  </a:lnTo>
                  <a:lnTo>
                    <a:pt x="3565550" y="1003300"/>
                  </a:lnTo>
                  <a:lnTo>
                    <a:pt x="3530612" y="1041400"/>
                  </a:lnTo>
                  <a:lnTo>
                    <a:pt x="3494367" y="1079500"/>
                  </a:lnTo>
                  <a:lnTo>
                    <a:pt x="3456825" y="1117600"/>
                  </a:lnTo>
                  <a:lnTo>
                    <a:pt x="3418027" y="1143000"/>
                  </a:lnTo>
                  <a:lnTo>
                    <a:pt x="3377984" y="1181100"/>
                  </a:lnTo>
                  <a:lnTo>
                    <a:pt x="3336734" y="1219200"/>
                  </a:lnTo>
                  <a:lnTo>
                    <a:pt x="3294303" y="1257300"/>
                  </a:lnTo>
                  <a:lnTo>
                    <a:pt x="3250704" y="1295400"/>
                  </a:lnTo>
                  <a:lnTo>
                    <a:pt x="3205962" y="1333500"/>
                  </a:lnTo>
                  <a:lnTo>
                    <a:pt x="3160115" y="1371600"/>
                  </a:lnTo>
                  <a:lnTo>
                    <a:pt x="3113176" y="1409700"/>
                  </a:lnTo>
                  <a:lnTo>
                    <a:pt x="3065170" y="1447800"/>
                  </a:lnTo>
                  <a:lnTo>
                    <a:pt x="3016123" y="1485900"/>
                  </a:lnTo>
                  <a:lnTo>
                    <a:pt x="2966072" y="1524000"/>
                  </a:lnTo>
                  <a:lnTo>
                    <a:pt x="2915031" y="1562100"/>
                  </a:lnTo>
                  <a:lnTo>
                    <a:pt x="2863024" y="1600200"/>
                  </a:lnTo>
                  <a:lnTo>
                    <a:pt x="2810091" y="1638300"/>
                  </a:lnTo>
                  <a:lnTo>
                    <a:pt x="2756230" y="1676400"/>
                  </a:lnTo>
                  <a:lnTo>
                    <a:pt x="2701493" y="1714500"/>
                  </a:lnTo>
                  <a:lnTo>
                    <a:pt x="2645880" y="1752600"/>
                  </a:lnTo>
                  <a:lnTo>
                    <a:pt x="2589441" y="1778000"/>
                  </a:lnTo>
                  <a:lnTo>
                    <a:pt x="2532176" y="1816100"/>
                  </a:lnTo>
                  <a:lnTo>
                    <a:pt x="2415324" y="1892300"/>
                  </a:lnTo>
                  <a:lnTo>
                    <a:pt x="2355773" y="1917700"/>
                  </a:lnTo>
                  <a:lnTo>
                    <a:pt x="2236012" y="1993900"/>
                  </a:lnTo>
                  <a:lnTo>
                    <a:pt x="2176221" y="2019300"/>
                  </a:lnTo>
                  <a:lnTo>
                    <a:pt x="2116531" y="2057400"/>
                  </a:lnTo>
                  <a:lnTo>
                    <a:pt x="2057006" y="2082800"/>
                  </a:lnTo>
                  <a:lnTo>
                    <a:pt x="1997646" y="2120900"/>
                  </a:lnTo>
                  <a:lnTo>
                    <a:pt x="1821053" y="2197100"/>
                  </a:lnTo>
                  <a:lnTo>
                    <a:pt x="1477657" y="2349500"/>
                  </a:lnTo>
                  <a:lnTo>
                    <a:pt x="1422120" y="2362200"/>
                  </a:lnTo>
                  <a:lnTo>
                    <a:pt x="1367155" y="2387600"/>
                  </a:lnTo>
                  <a:lnTo>
                    <a:pt x="1312811" y="2400300"/>
                  </a:lnTo>
                  <a:lnTo>
                    <a:pt x="1259128" y="2425700"/>
                  </a:lnTo>
                  <a:lnTo>
                    <a:pt x="1153845" y="2451100"/>
                  </a:lnTo>
                  <a:lnTo>
                    <a:pt x="1102321" y="2476500"/>
                  </a:lnTo>
                  <a:lnTo>
                    <a:pt x="904595" y="2527300"/>
                  </a:lnTo>
                  <a:lnTo>
                    <a:pt x="857415" y="2527300"/>
                  </a:lnTo>
                  <a:lnTo>
                    <a:pt x="766051" y="2552700"/>
                  </a:lnTo>
                  <a:lnTo>
                    <a:pt x="721918" y="2552700"/>
                  </a:lnTo>
                  <a:lnTo>
                    <a:pt x="678878" y="2565400"/>
                  </a:lnTo>
                  <a:lnTo>
                    <a:pt x="596201" y="2565400"/>
                  </a:lnTo>
                  <a:lnTo>
                    <a:pt x="556628" y="2578100"/>
                  </a:lnTo>
                  <a:lnTo>
                    <a:pt x="445452" y="2578100"/>
                  </a:lnTo>
                  <a:lnTo>
                    <a:pt x="411035" y="2565400"/>
                  </a:lnTo>
                  <a:lnTo>
                    <a:pt x="316141" y="2565400"/>
                  </a:lnTo>
                  <a:lnTo>
                    <a:pt x="287439" y="2552700"/>
                  </a:lnTo>
                  <a:lnTo>
                    <a:pt x="260248" y="2540000"/>
                  </a:lnTo>
                  <a:lnTo>
                    <a:pt x="234619" y="2540000"/>
                  </a:lnTo>
                  <a:lnTo>
                    <a:pt x="188163" y="2514600"/>
                  </a:lnTo>
                  <a:lnTo>
                    <a:pt x="148374" y="2489200"/>
                  </a:lnTo>
                  <a:lnTo>
                    <a:pt x="115519" y="2463800"/>
                  </a:lnTo>
                  <a:lnTo>
                    <a:pt x="101803" y="2438400"/>
                  </a:lnTo>
                  <a:lnTo>
                    <a:pt x="89916" y="2425700"/>
                  </a:lnTo>
                  <a:lnTo>
                    <a:pt x="79971" y="2400300"/>
                  </a:lnTo>
                  <a:lnTo>
                    <a:pt x="72009" y="2387600"/>
                  </a:lnTo>
                  <a:lnTo>
                    <a:pt x="66014" y="2362200"/>
                  </a:lnTo>
                  <a:lnTo>
                    <a:pt x="61950" y="2336800"/>
                  </a:lnTo>
                  <a:lnTo>
                    <a:pt x="59804" y="2311400"/>
                  </a:lnTo>
                  <a:lnTo>
                    <a:pt x="59550" y="2298700"/>
                  </a:lnTo>
                  <a:lnTo>
                    <a:pt x="61150" y="2273300"/>
                  </a:lnTo>
                  <a:lnTo>
                    <a:pt x="69837" y="2209800"/>
                  </a:lnTo>
                  <a:lnTo>
                    <a:pt x="85686" y="2159000"/>
                  </a:lnTo>
                  <a:lnTo>
                    <a:pt x="96215" y="2133600"/>
                  </a:lnTo>
                  <a:lnTo>
                    <a:pt x="108470" y="2095500"/>
                  </a:lnTo>
                  <a:lnTo>
                    <a:pt x="122402" y="2070100"/>
                  </a:lnTo>
                  <a:lnTo>
                    <a:pt x="138010" y="2044700"/>
                  </a:lnTo>
                  <a:lnTo>
                    <a:pt x="155244" y="2006600"/>
                  </a:lnTo>
                  <a:lnTo>
                    <a:pt x="174091" y="1981200"/>
                  </a:lnTo>
                  <a:lnTo>
                    <a:pt x="194538" y="1943100"/>
                  </a:lnTo>
                  <a:lnTo>
                    <a:pt x="216535" y="1917700"/>
                  </a:lnTo>
                  <a:lnTo>
                    <a:pt x="240068" y="1879600"/>
                  </a:lnTo>
                  <a:lnTo>
                    <a:pt x="265125" y="1841500"/>
                  </a:lnTo>
                  <a:lnTo>
                    <a:pt x="291655" y="1816100"/>
                  </a:lnTo>
                  <a:lnTo>
                    <a:pt x="319659" y="1778000"/>
                  </a:lnTo>
                  <a:lnTo>
                    <a:pt x="349097" y="1739900"/>
                  </a:lnTo>
                  <a:lnTo>
                    <a:pt x="379945" y="1701800"/>
                  </a:lnTo>
                  <a:lnTo>
                    <a:pt x="412178" y="1663700"/>
                  </a:lnTo>
                  <a:lnTo>
                    <a:pt x="445782" y="1638300"/>
                  </a:lnTo>
                  <a:lnTo>
                    <a:pt x="480720" y="1600200"/>
                  </a:lnTo>
                  <a:lnTo>
                    <a:pt x="516966" y="1562100"/>
                  </a:lnTo>
                  <a:lnTo>
                    <a:pt x="554507" y="1524000"/>
                  </a:lnTo>
                  <a:lnTo>
                    <a:pt x="593305" y="1485900"/>
                  </a:lnTo>
                  <a:lnTo>
                    <a:pt x="633349" y="1447800"/>
                  </a:lnTo>
                  <a:lnTo>
                    <a:pt x="674598" y="1409700"/>
                  </a:lnTo>
                  <a:lnTo>
                    <a:pt x="717042" y="1371600"/>
                  </a:lnTo>
                  <a:lnTo>
                    <a:pt x="760641" y="1333500"/>
                  </a:lnTo>
                  <a:lnTo>
                    <a:pt x="805383" y="1295400"/>
                  </a:lnTo>
                  <a:lnTo>
                    <a:pt x="851230" y="1257300"/>
                  </a:lnTo>
                  <a:lnTo>
                    <a:pt x="898169" y="1219200"/>
                  </a:lnTo>
                  <a:lnTo>
                    <a:pt x="946175" y="1181100"/>
                  </a:lnTo>
                  <a:lnTo>
                    <a:pt x="995222" y="1143000"/>
                  </a:lnTo>
                  <a:lnTo>
                    <a:pt x="1045273" y="1104900"/>
                  </a:lnTo>
                  <a:lnTo>
                    <a:pt x="1096314" y="1066800"/>
                  </a:lnTo>
                  <a:lnTo>
                    <a:pt x="1148321" y="1041400"/>
                  </a:lnTo>
                  <a:lnTo>
                    <a:pt x="1201267" y="1003300"/>
                  </a:lnTo>
                  <a:lnTo>
                    <a:pt x="1255128" y="965200"/>
                  </a:lnTo>
                  <a:lnTo>
                    <a:pt x="1309865" y="927100"/>
                  </a:lnTo>
                  <a:lnTo>
                    <a:pt x="1365478" y="889000"/>
                  </a:lnTo>
                  <a:lnTo>
                    <a:pt x="1479181" y="812800"/>
                  </a:lnTo>
                  <a:lnTo>
                    <a:pt x="1537220" y="787400"/>
                  </a:lnTo>
                  <a:lnTo>
                    <a:pt x="1655584" y="711200"/>
                  </a:lnTo>
                  <a:lnTo>
                    <a:pt x="1849196" y="609600"/>
                  </a:lnTo>
                  <a:lnTo>
                    <a:pt x="1897557" y="571500"/>
                  </a:lnTo>
                  <a:lnTo>
                    <a:pt x="1945868" y="558800"/>
                  </a:lnTo>
                  <a:lnTo>
                    <a:pt x="2186076" y="431800"/>
                  </a:lnTo>
                  <a:lnTo>
                    <a:pt x="2233714" y="419100"/>
                  </a:lnTo>
                  <a:lnTo>
                    <a:pt x="2328456" y="368300"/>
                  </a:lnTo>
                  <a:lnTo>
                    <a:pt x="2375535" y="355600"/>
                  </a:lnTo>
                  <a:lnTo>
                    <a:pt x="2422372" y="330200"/>
                  </a:lnTo>
                  <a:lnTo>
                    <a:pt x="2468969" y="317500"/>
                  </a:lnTo>
                  <a:lnTo>
                    <a:pt x="2515311" y="292100"/>
                  </a:lnTo>
                  <a:lnTo>
                    <a:pt x="2561374" y="279400"/>
                  </a:lnTo>
                  <a:lnTo>
                    <a:pt x="2607132" y="254000"/>
                  </a:lnTo>
                  <a:lnTo>
                    <a:pt x="2830880" y="190500"/>
                  </a:lnTo>
                  <a:lnTo>
                    <a:pt x="2874492" y="165100"/>
                  </a:lnTo>
                  <a:lnTo>
                    <a:pt x="2917685" y="165100"/>
                  </a:lnTo>
                  <a:lnTo>
                    <a:pt x="3126727" y="101600"/>
                  </a:lnTo>
                  <a:lnTo>
                    <a:pt x="3181185" y="101600"/>
                  </a:lnTo>
                  <a:lnTo>
                    <a:pt x="3285490" y="76200"/>
                  </a:lnTo>
                  <a:lnTo>
                    <a:pt x="3335261" y="76200"/>
                  </a:lnTo>
                  <a:lnTo>
                    <a:pt x="3383407" y="63500"/>
                  </a:lnTo>
                  <a:lnTo>
                    <a:pt x="3644557" y="63500"/>
                  </a:lnTo>
                  <a:lnTo>
                    <a:pt x="3700551" y="76200"/>
                  </a:lnTo>
                  <a:lnTo>
                    <a:pt x="3751338" y="88900"/>
                  </a:lnTo>
                  <a:lnTo>
                    <a:pt x="3796754" y="101600"/>
                  </a:lnTo>
                  <a:lnTo>
                    <a:pt x="3836632" y="127000"/>
                  </a:lnTo>
                  <a:lnTo>
                    <a:pt x="3870807" y="152400"/>
                  </a:lnTo>
                  <a:lnTo>
                    <a:pt x="3921391" y="215900"/>
                  </a:lnTo>
                  <a:lnTo>
                    <a:pt x="3931335" y="228600"/>
                  </a:lnTo>
                  <a:lnTo>
                    <a:pt x="3939298" y="254000"/>
                  </a:lnTo>
                  <a:lnTo>
                    <a:pt x="3945293" y="266700"/>
                  </a:lnTo>
                  <a:lnTo>
                    <a:pt x="3949357" y="292100"/>
                  </a:lnTo>
                  <a:lnTo>
                    <a:pt x="3951503" y="317500"/>
                  </a:lnTo>
                  <a:lnTo>
                    <a:pt x="3951757" y="342900"/>
                  </a:lnTo>
                  <a:lnTo>
                    <a:pt x="3951757" y="148475"/>
                  </a:lnTo>
                  <a:lnTo>
                    <a:pt x="3933634" y="127000"/>
                  </a:lnTo>
                  <a:lnTo>
                    <a:pt x="3908945" y="101600"/>
                  </a:lnTo>
                  <a:lnTo>
                    <a:pt x="3881082" y="88900"/>
                  </a:lnTo>
                  <a:lnTo>
                    <a:pt x="3850081" y="63500"/>
                  </a:lnTo>
                  <a:lnTo>
                    <a:pt x="3815994" y="50800"/>
                  </a:lnTo>
                  <a:lnTo>
                    <a:pt x="3778872" y="38100"/>
                  </a:lnTo>
                  <a:lnTo>
                    <a:pt x="3738753" y="25400"/>
                  </a:lnTo>
                  <a:lnTo>
                    <a:pt x="3695700" y="12700"/>
                  </a:lnTo>
                  <a:lnTo>
                    <a:pt x="3649751" y="12700"/>
                  </a:lnTo>
                  <a:lnTo>
                    <a:pt x="3600970" y="0"/>
                  </a:lnTo>
                  <a:lnTo>
                    <a:pt x="3438067" y="0"/>
                  </a:lnTo>
                  <a:lnTo>
                    <a:pt x="3378403" y="12700"/>
                  </a:lnTo>
                  <a:lnTo>
                    <a:pt x="3316147" y="12700"/>
                  </a:lnTo>
                  <a:lnTo>
                    <a:pt x="3251352" y="25400"/>
                  </a:lnTo>
                  <a:lnTo>
                    <a:pt x="3114319" y="50800"/>
                  </a:lnTo>
                  <a:lnTo>
                    <a:pt x="3072930" y="63500"/>
                  </a:lnTo>
                  <a:lnTo>
                    <a:pt x="3031032" y="63500"/>
                  </a:lnTo>
                  <a:lnTo>
                    <a:pt x="2988640" y="76200"/>
                  </a:lnTo>
                  <a:lnTo>
                    <a:pt x="2679636" y="165100"/>
                  </a:lnTo>
                  <a:lnTo>
                    <a:pt x="2633954" y="190500"/>
                  </a:lnTo>
                  <a:lnTo>
                    <a:pt x="2541625" y="215900"/>
                  </a:lnTo>
                  <a:lnTo>
                    <a:pt x="2495004" y="241300"/>
                  </a:lnTo>
                  <a:lnTo>
                    <a:pt x="2448102" y="254000"/>
                  </a:lnTo>
                  <a:lnTo>
                    <a:pt x="2400947" y="279400"/>
                  </a:lnTo>
                  <a:lnTo>
                    <a:pt x="2353551" y="292100"/>
                  </a:lnTo>
                  <a:lnTo>
                    <a:pt x="2258098" y="342900"/>
                  </a:lnTo>
                  <a:lnTo>
                    <a:pt x="2210079" y="355600"/>
                  </a:lnTo>
                  <a:lnTo>
                    <a:pt x="2065070" y="431800"/>
                  </a:lnTo>
                  <a:lnTo>
                    <a:pt x="2016480" y="444500"/>
                  </a:lnTo>
                  <a:lnTo>
                    <a:pt x="1772373" y="571500"/>
                  </a:lnTo>
                  <a:lnTo>
                    <a:pt x="1723453" y="609600"/>
                  </a:lnTo>
                  <a:lnTo>
                    <a:pt x="1625650" y="660400"/>
                  </a:lnTo>
                  <a:lnTo>
                    <a:pt x="1504759" y="736600"/>
                  </a:lnTo>
                  <a:lnTo>
                    <a:pt x="1445602" y="762000"/>
                  </a:lnTo>
                  <a:lnTo>
                    <a:pt x="1387348" y="800100"/>
                  </a:lnTo>
                  <a:lnTo>
                    <a:pt x="1330007" y="838200"/>
                  </a:lnTo>
                  <a:lnTo>
                    <a:pt x="1273606" y="876300"/>
                  </a:lnTo>
                  <a:lnTo>
                    <a:pt x="1218145" y="914400"/>
                  </a:lnTo>
                  <a:lnTo>
                    <a:pt x="1163650" y="952500"/>
                  </a:lnTo>
                  <a:lnTo>
                    <a:pt x="1110157" y="990600"/>
                  </a:lnTo>
                  <a:lnTo>
                    <a:pt x="1057668" y="1028700"/>
                  </a:lnTo>
                  <a:lnTo>
                    <a:pt x="1006195" y="1066800"/>
                  </a:lnTo>
                  <a:lnTo>
                    <a:pt x="955776" y="1104900"/>
                  </a:lnTo>
                  <a:lnTo>
                    <a:pt x="906424" y="1143000"/>
                  </a:lnTo>
                  <a:lnTo>
                    <a:pt x="858164" y="1181100"/>
                  </a:lnTo>
                  <a:lnTo>
                    <a:pt x="811009" y="1219200"/>
                  </a:lnTo>
                  <a:lnTo>
                    <a:pt x="764971" y="1244600"/>
                  </a:lnTo>
                  <a:lnTo>
                    <a:pt x="720064" y="1282700"/>
                  </a:lnTo>
                  <a:lnTo>
                    <a:pt x="676338" y="1320800"/>
                  </a:lnTo>
                  <a:lnTo>
                    <a:pt x="633780" y="1358900"/>
                  </a:lnTo>
                  <a:lnTo>
                    <a:pt x="592442" y="1397000"/>
                  </a:lnTo>
                  <a:lnTo>
                    <a:pt x="552310" y="1435100"/>
                  </a:lnTo>
                  <a:lnTo>
                    <a:pt x="513410" y="1473200"/>
                  </a:lnTo>
                  <a:lnTo>
                    <a:pt x="475780" y="1511300"/>
                  </a:lnTo>
                  <a:lnTo>
                    <a:pt x="439420" y="1549400"/>
                  </a:lnTo>
                  <a:lnTo>
                    <a:pt x="404368" y="1587500"/>
                  </a:lnTo>
                  <a:lnTo>
                    <a:pt x="370624" y="1625600"/>
                  </a:lnTo>
                  <a:lnTo>
                    <a:pt x="338213" y="1651000"/>
                  </a:lnTo>
                  <a:lnTo>
                    <a:pt x="307162" y="1689100"/>
                  </a:lnTo>
                  <a:lnTo>
                    <a:pt x="277469" y="1727200"/>
                  </a:lnTo>
                  <a:lnTo>
                    <a:pt x="249186" y="1765300"/>
                  </a:lnTo>
                  <a:lnTo>
                    <a:pt x="222313" y="1803400"/>
                  </a:lnTo>
                  <a:lnTo>
                    <a:pt x="196862" y="1828800"/>
                  </a:lnTo>
                  <a:lnTo>
                    <a:pt x="172872" y="1866900"/>
                  </a:lnTo>
                  <a:lnTo>
                    <a:pt x="150342" y="1905000"/>
                  </a:lnTo>
                  <a:lnTo>
                    <a:pt x="129311" y="1930400"/>
                  </a:lnTo>
                  <a:lnTo>
                    <a:pt x="109778" y="1968500"/>
                  </a:lnTo>
                  <a:lnTo>
                    <a:pt x="91782" y="1993900"/>
                  </a:lnTo>
                  <a:lnTo>
                    <a:pt x="75323" y="2032000"/>
                  </a:lnTo>
                  <a:lnTo>
                    <a:pt x="60439" y="2057400"/>
                  </a:lnTo>
                  <a:lnTo>
                    <a:pt x="47129" y="2095500"/>
                  </a:lnTo>
                  <a:lnTo>
                    <a:pt x="35433" y="2120900"/>
                  </a:lnTo>
                  <a:lnTo>
                    <a:pt x="25361" y="2146300"/>
                  </a:lnTo>
                  <a:lnTo>
                    <a:pt x="16929" y="2184400"/>
                  </a:lnTo>
                  <a:lnTo>
                    <a:pt x="10160" y="2209800"/>
                  </a:lnTo>
                  <a:lnTo>
                    <a:pt x="5067" y="2235200"/>
                  </a:lnTo>
                  <a:lnTo>
                    <a:pt x="1676" y="2260600"/>
                  </a:lnTo>
                  <a:lnTo>
                    <a:pt x="0" y="2286000"/>
                  </a:lnTo>
                  <a:lnTo>
                    <a:pt x="63" y="2311400"/>
                  </a:lnTo>
                  <a:lnTo>
                    <a:pt x="5499" y="2362200"/>
                  </a:lnTo>
                  <a:lnTo>
                    <a:pt x="18110" y="2413000"/>
                  </a:lnTo>
                  <a:lnTo>
                    <a:pt x="38061" y="2451100"/>
                  </a:lnTo>
                  <a:lnTo>
                    <a:pt x="59677" y="2489200"/>
                  </a:lnTo>
                  <a:lnTo>
                    <a:pt x="85661" y="2514600"/>
                  </a:lnTo>
                  <a:lnTo>
                    <a:pt x="115900" y="2540000"/>
                  </a:lnTo>
                  <a:lnTo>
                    <a:pt x="150279" y="2565400"/>
                  </a:lnTo>
                  <a:lnTo>
                    <a:pt x="188671" y="2578100"/>
                  </a:lnTo>
                  <a:lnTo>
                    <a:pt x="230936" y="2603500"/>
                  </a:lnTo>
                  <a:lnTo>
                    <a:pt x="276961" y="2616200"/>
                  </a:lnTo>
                  <a:lnTo>
                    <a:pt x="326631" y="2616200"/>
                  </a:lnTo>
                  <a:lnTo>
                    <a:pt x="379806" y="2628900"/>
                  </a:lnTo>
                  <a:lnTo>
                    <a:pt x="676554" y="2628900"/>
                  </a:lnTo>
                  <a:lnTo>
                    <a:pt x="715238" y="2616200"/>
                  </a:lnTo>
                  <a:lnTo>
                    <a:pt x="754748" y="2616200"/>
                  </a:lnTo>
                  <a:lnTo>
                    <a:pt x="795070" y="2603500"/>
                  </a:lnTo>
                  <a:lnTo>
                    <a:pt x="836168" y="2603500"/>
                  </a:lnTo>
                  <a:lnTo>
                    <a:pt x="920635" y="2578100"/>
                  </a:lnTo>
                  <a:lnTo>
                    <a:pt x="963955" y="2578100"/>
                  </a:lnTo>
                  <a:lnTo>
                    <a:pt x="1190675" y="2514600"/>
                  </a:lnTo>
                  <a:lnTo>
                    <a:pt x="1237894" y="2501900"/>
                  </a:lnTo>
                  <a:lnTo>
                    <a:pt x="1285697" y="2476500"/>
                  </a:lnTo>
                  <a:lnTo>
                    <a:pt x="1382928" y="2451100"/>
                  </a:lnTo>
                  <a:lnTo>
                    <a:pt x="1432318" y="2425700"/>
                  </a:lnTo>
                  <a:lnTo>
                    <a:pt x="1482217" y="2413000"/>
                  </a:lnTo>
                  <a:lnTo>
                    <a:pt x="1532585" y="2387600"/>
                  </a:lnTo>
                  <a:lnTo>
                    <a:pt x="1583397" y="2374900"/>
                  </a:lnTo>
                  <a:lnTo>
                    <a:pt x="1686293" y="2324100"/>
                  </a:lnTo>
                  <a:lnTo>
                    <a:pt x="1738337" y="2311400"/>
                  </a:lnTo>
                  <a:lnTo>
                    <a:pt x="2057628" y="2159000"/>
                  </a:lnTo>
                  <a:lnTo>
                    <a:pt x="2111819" y="2120900"/>
                  </a:lnTo>
                  <a:lnTo>
                    <a:pt x="2220849" y="2070100"/>
                  </a:lnTo>
                  <a:lnTo>
                    <a:pt x="2275649" y="2032000"/>
                  </a:lnTo>
                  <a:lnTo>
                    <a:pt x="2385707" y="1981200"/>
                  </a:lnTo>
                  <a:lnTo>
                    <a:pt x="2506599" y="1905000"/>
                  </a:lnTo>
                  <a:lnTo>
                    <a:pt x="2623997" y="1828800"/>
                  </a:lnTo>
                  <a:lnTo>
                    <a:pt x="2681338" y="1790700"/>
                  </a:lnTo>
                  <a:lnTo>
                    <a:pt x="2737739" y="1752600"/>
                  </a:lnTo>
                  <a:lnTo>
                    <a:pt x="2793200" y="1727200"/>
                  </a:lnTo>
                  <a:lnTo>
                    <a:pt x="2847695" y="1689100"/>
                  </a:lnTo>
                  <a:lnTo>
                    <a:pt x="2901188" y="1651000"/>
                  </a:lnTo>
                  <a:lnTo>
                    <a:pt x="2953677" y="1612900"/>
                  </a:lnTo>
                  <a:lnTo>
                    <a:pt x="3005137" y="1574800"/>
                  </a:lnTo>
                  <a:lnTo>
                    <a:pt x="3055556" y="1536700"/>
                  </a:lnTo>
                  <a:lnTo>
                    <a:pt x="3104908" y="1498600"/>
                  </a:lnTo>
                  <a:lnTo>
                    <a:pt x="3153168" y="1460500"/>
                  </a:lnTo>
                  <a:lnTo>
                    <a:pt x="3200336" y="1422400"/>
                  </a:lnTo>
                  <a:lnTo>
                    <a:pt x="3246374" y="1384300"/>
                  </a:lnTo>
                  <a:lnTo>
                    <a:pt x="3291268" y="1346200"/>
                  </a:lnTo>
                  <a:lnTo>
                    <a:pt x="3334994" y="1308100"/>
                  </a:lnTo>
                  <a:lnTo>
                    <a:pt x="3377552" y="1270000"/>
                  </a:lnTo>
                  <a:lnTo>
                    <a:pt x="3418903" y="1231900"/>
                  </a:lnTo>
                  <a:lnTo>
                    <a:pt x="3459035" y="1193800"/>
                  </a:lnTo>
                  <a:lnTo>
                    <a:pt x="3497923" y="1155700"/>
                  </a:lnTo>
                  <a:lnTo>
                    <a:pt x="3535553" y="1117600"/>
                  </a:lnTo>
                  <a:lnTo>
                    <a:pt x="3571913" y="1092200"/>
                  </a:lnTo>
                  <a:lnTo>
                    <a:pt x="3606965" y="1054100"/>
                  </a:lnTo>
                  <a:lnTo>
                    <a:pt x="3640709" y="1016000"/>
                  </a:lnTo>
                  <a:lnTo>
                    <a:pt x="3673119" y="977900"/>
                  </a:lnTo>
                  <a:lnTo>
                    <a:pt x="3704171" y="939800"/>
                  </a:lnTo>
                  <a:lnTo>
                    <a:pt x="3733850" y="901700"/>
                  </a:lnTo>
                  <a:lnTo>
                    <a:pt x="3762146" y="876300"/>
                  </a:lnTo>
                  <a:lnTo>
                    <a:pt x="3789019" y="838200"/>
                  </a:lnTo>
                  <a:lnTo>
                    <a:pt x="3814470" y="800100"/>
                  </a:lnTo>
                  <a:lnTo>
                    <a:pt x="3838460" y="774700"/>
                  </a:lnTo>
                  <a:lnTo>
                    <a:pt x="3860990" y="736600"/>
                  </a:lnTo>
                  <a:lnTo>
                    <a:pt x="3882021" y="698500"/>
                  </a:lnTo>
                  <a:lnTo>
                    <a:pt x="3901541" y="673100"/>
                  </a:lnTo>
                  <a:lnTo>
                    <a:pt x="3919550" y="635000"/>
                  </a:lnTo>
                  <a:lnTo>
                    <a:pt x="3935996" y="609600"/>
                  </a:lnTo>
                  <a:lnTo>
                    <a:pt x="3950893" y="571500"/>
                  </a:lnTo>
                  <a:lnTo>
                    <a:pt x="3964190" y="546100"/>
                  </a:lnTo>
                  <a:lnTo>
                    <a:pt x="3975887" y="508000"/>
                  </a:lnTo>
                  <a:lnTo>
                    <a:pt x="3985971" y="482600"/>
                  </a:lnTo>
                  <a:lnTo>
                    <a:pt x="3994404" y="457200"/>
                  </a:lnTo>
                  <a:lnTo>
                    <a:pt x="4001173" y="431800"/>
                  </a:lnTo>
                  <a:lnTo>
                    <a:pt x="4009644" y="368300"/>
                  </a:lnTo>
                  <a:lnTo>
                    <a:pt x="4011320" y="342900"/>
                  </a:lnTo>
                  <a:close/>
                </a:path>
              </a:pathLst>
            </a:custGeom>
            <a:solidFill>
              <a:srgbClr val="FFFFFF"/>
            </a:solidFill>
          </p:spPr>
          <p:txBody>
            <a:bodyPr wrap="square" lIns="0" tIns="0" rIns="0" bIns="0" rtlCol="0"/>
            <a:lstStyle/>
            <a:p>
              <a:endParaRPr/>
            </a:p>
          </p:txBody>
        </p:sp>
        <p:pic>
          <p:nvPicPr>
            <p:cNvPr id="12" name="object 24">
              <a:extLst>
                <a:ext uri="{FF2B5EF4-FFF2-40B4-BE49-F238E27FC236}">
                  <a16:creationId xmlns:a16="http://schemas.microsoft.com/office/drawing/2014/main" id="{3D70E2D9-0886-8C7B-CA02-35B19315FD6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7879851" y="10251187"/>
              <a:ext cx="1344692" cy="177816"/>
            </a:xfrm>
            <a:prstGeom prst="rect">
              <a:avLst/>
            </a:prstGeom>
          </p:spPr>
        </p:pic>
      </p:grpSp>
      <p:sp>
        <p:nvSpPr>
          <p:cNvPr id="3" name="TextBox 2">
            <a:extLst>
              <a:ext uri="{FF2B5EF4-FFF2-40B4-BE49-F238E27FC236}">
                <a16:creationId xmlns:a16="http://schemas.microsoft.com/office/drawing/2014/main" id="{121FD758-DF69-0FFB-DA51-2553121EBFBA}"/>
              </a:ext>
            </a:extLst>
          </p:cNvPr>
          <p:cNvSpPr txBox="1"/>
          <p:nvPr/>
        </p:nvSpPr>
        <p:spPr>
          <a:xfrm>
            <a:off x="879202" y="3271941"/>
            <a:ext cx="818167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chemeClr val="bg1"/>
                </a:solidFill>
                <a:ea typeface="+mn-lt"/>
                <a:cs typeface="+mn-lt"/>
              </a:rPr>
              <a:t>Do you have any ideas off the top of your head? Start jotting them down and get creative!</a:t>
            </a:r>
          </a:p>
          <a:p>
            <a:endParaRPr lang="en-GB" sz="3200" dirty="0">
              <a:solidFill>
                <a:schemeClr val="bg1"/>
              </a:solidFill>
              <a:ea typeface="+mn-lt"/>
              <a:cs typeface="+mn-lt"/>
            </a:endParaRPr>
          </a:p>
          <a:p>
            <a:r>
              <a:rPr lang="en-GB" sz="3200" dirty="0">
                <a:solidFill>
                  <a:schemeClr val="bg1"/>
                </a:solidFill>
                <a:ea typeface="+mn-lt"/>
                <a:cs typeface="+mn-lt"/>
              </a:rPr>
              <a:t>Ask your teacher or parents/carer for help with ideas and an information on deadlines.</a:t>
            </a:r>
          </a:p>
        </p:txBody>
      </p:sp>
      <p:sp>
        <p:nvSpPr>
          <p:cNvPr id="4" name="TextBox 3">
            <a:extLst>
              <a:ext uri="{FF2B5EF4-FFF2-40B4-BE49-F238E27FC236}">
                <a16:creationId xmlns:a16="http://schemas.microsoft.com/office/drawing/2014/main" id="{F10074E4-1F59-0E13-5D4F-EBC0F2F92DB8}"/>
              </a:ext>
            </a:extLst>
          </p:cNvPr>
          <p:cNvSpPr txBox="1"/>
          <p:nvPr/>
        </p:nvSpPr>
        <p:spPr>
          <a:xfrm>
            <a:off x="879202" y="10078485"/>
            <a:ext cx="8181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chemeClr val="bg1"/>
                </a:solidFill>
                <a:latin typeface="+mj-lt"/>
                <a:ea typeface="+mn-lt"/>
                <a:cs typeface="+mn-lt"/>
              </a:rPr>
              <a:t>And remember</a:t>
            </a:r>
            <a:r>
              <a:rPr lang="en-GB" sz="3200" b="1" dirty="0">
                <a:solidFill>
                  <a:schemeClr val="bg1"/>
                </a:solidFill>
                <a:latin typeface="+mj-lt"/>
                <a:ea typeface="+mn-lt"/>
                <a:cs typeface="+mn-lt"/>
              </a:rPr>
              <a:t>… </a:t>
            </a:r>
            <a:r>
              <a:rPr lang="en-GB" sz="3200" b="1" dirty="0">
                <a:solidFill>
                  <a:schemeClr val="tx2"/>
                </a:solidFill>
                <a:latin typeface="+mj-lt"/>
                <a:ea typeface="+mn-lt"/>
                <a:cs typeface="+mn-lt"/>
              </a:rPr>
              <a:t>see physics differently.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6" name="Picture 26" descr="Shape, rectangle&#10;&#10;Description automatically generated">
            <a:extLst>
              <a:ext uri="{FF2B5EF4-FFF2-40B4-BE49-F238E27FC236}">
                <a16:creationId xmlns:a16="http://schemas.microsoft.com/office/drawing/2014/main" id="{ECEA0BB5-5D5B-BBBB-53C6-BD367FEF44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1387"/>
            <a:ext cx="20106338" cy="11309168"/>
          </a:xfrm>
          <a:prstGeom prst="rect">
            <a:avLst/>
          </a:prstGeom>
        </p:spPr>
      </p:pic>
      <p:sp>
        <p:nvSpPr>
          <p:cNvPr id="3" name="object 3"/>
          <p:cNvSpPr/>
          <p:nvPr/>
        </p:nvSpPr>
        <p:spPr>
          <a:xfrm>
            <a:off x="7084058" y="4899468"/>
            <a:ext cx="1591945" cy="1510030"/>
          </a:xfrm>
          <a:custGeom>
            <a:avLst/>
            <a:gdLst/>
            <a:ahLst/>
            <a:cxnLst/>
            <a:rect l="l" t="t" r="r" b="b"/>
            <a:pathLst>
              <a:path w="1591945" h="1510029">
                <a:moveTo>
                  <a:pt x="1244094" y="1238084"/>
                </a:moveTo>
                <a:lnTo>
                  <a:pt x="262700" y="1238084"/>
                </a:lnTo>
                <a:lnTo>
                  <a:pt x="269464" y="1245507"/>
                </a:lnTo>
                <a:lnTo>
                  <a:pt x="247820" y="1493071"/>
                </a:lnTo>
                <a:lnTo>
                  <a:pt x="249379" y="1501530"/>
                </a:lnTo>
                <a:lnTo>
                  <a:pt x="254759" y="1507342"/>
                </a:lnTo>
                <a:lnTo>
                  <a:pt x="262520" y="1509621"/>
                </a:lnTo>
                <a:lnTo>
                  <a:pt x="271223" y="1507478"/>
                </a:lnTo>
                <a:lnTo>
                  <a:pt x="749156" y="1251287"/>
                </a:lnTo>
                <a:lnTo>
                  <a:pt x="1235525" y="1251287"/>
                </a:lnTo>
                <a:lnTo>
                  <a:pt x="1236031" y="1245507"/>
                </a:lnTo>
                <a:lnTo>
                  <a:pt x="1244094" y="1238084"/>
                </a:lnTo>
                <a:close/>
              </a:path>
              <a:path w="1591945" h="1510029">
                <a:moveTo>
                  <a:pt x="1235525" y="1251287"/>
                </a:moveTo>
                <a:lnTo>
                  <a:pt x="755313" y="1251287"/>
                </a:lnTo>
                <a:lnTo>
                  <a:pt x="1188452" y="1507478"/>
                </a:lnTo>
                <a:lnTo>
                  <a:pt x="1196761" y="1509621"/>
                </a:lnTo>
                <a:lnTo>
                  <a:pt x="1204916" y="1507342"/>
                </a:lnTo>
                <a:lnTo>
                  <a:pt x="1211317" y="1501530"/>
                </a:lnTo>
                <a:lnTo>
                  <a:pt x="1214367" y="1493071"/>
                </a:lnTo>
                <a:lnTo>
                  <a:pt x="1235525" y="1251287"/>
                </a:lnTo>
                <a:close/>
              </a:path>
              <a:path w="1591945" h="1510029">
                <a:moveTo>
                  <a:pt x="1576199" y="271537"/>
                </a:moveTo>
                <a:lnTo>
                  <a:pt x="99699" y="271537"/>
                </a:lnTo>
                <a:lnTo>
                  <a:pt x="91036" y="273839"/>
                </a:lnTo>
                <a:lnTo>
                  <a:pt x="84701" y="279731"/>
                </a:lnTo>
                <a:lnTo>
                  <a:pt x="81722" y="287687"/>
                </a:lnTo>
                <a:lnTo>
                  <a:pt x="83124" y="296186"/>
                </a:lnTo>
                <a:lnTo>
                  <a:pt x="299473" y="751732"/>
                </a:lnTo>
                <a:lnTo>
                  <a:pt x="298939" y="757889"/>
                </a:lnTo>
                <a:lnTo>
                  <a:pt x="2886" y="1213435"/>
                </a:lnTo>
                <a:lnTo>
                  <a:pt x="0" y="1221933"/>
                </a:lnTo>
                <a:lnTo>
                  <a:pt x="1582" y="1229890"/>
                </a:lnTo>
                <a:lnTo>
                  <a:pt x="6879" y="1235781"/>
                </a:lnTo>
                <a:lnTo>
                  <a:pt x="15136" y="1238084"/>
                </a:lnTo>
                <a:lnTo>
                  <a:pt x="1491636" y="1238084"/>
                </a:lnTo>
                <a:lnTo>
                  <a:pt x="1500315" y="1235781"/>
                </a:lnTo>
                <a:lnTo>
                  <a:pt x="1506654" y="1229887"/>
                </a:lnTo>
                <a:lnTo>
                  <a:pt x="1509635" y="1221925"/>
                </a:lnTo>
                <a:lnTo>
                  <a:pt x="1508243" y="1213414"/>
                </a:lnTo>
                <a:lnTo>
                  <a:pt x="1466082" y="1124652"/>
                </a:lnTo>
                <a:lnTo>
                  <a:pt x="399816" y="1124652"/>
                </a:lnTo>
                <a:lnTo>
                  <a:pt x="394036" y="1118349"/>
                </a:lnTo>
                <a:lnTo>
                  <a:pt x="457636" y="391282"/>
                </a:lnTo>
                <a:lnTo>
                  <a:pt x="464515" y="384968"/>
                </a:lnTo>
                <a:lnTo>
                  <a:pt x="1530781" y="384968"/>
                </a:lnTo>
                <a:lnTo>
                  <a:pt x="1588481" y="296186"/>
                </a:lnTo>
                <a:lnTo>
                  <a:pt x="1591367" y="287687"/>
                </a:lnTo>
                <a:lnTo>
                  <a:pt x="1589781" y="279731"/>
                </a:lnTo>
                <a:lnTo>
                  <a:pt x="1584475" y="273839"/>
                </a:lnTo>
                <a:lnTo>
                  <a:pt x="1576199" y="271537"/>
                </a:lnTo>
                <a:close/>
              </a:path>
              <a:path w="1591945" h="1510029">
                <a:moveTo>
                  <a:pt x="1530781" y="384968"/>
                </a:moveTo>
                <a:lnTo>
                  <a:pt x="1191551" y="384968"/>
                </a:lnTo>
                <a:lnTo>
                  <a:pt x="1197310" y="391282"/>
                </a:lnTo>
                <a:lnTo>
                  <a:pt x="1185687" y="524200"/>
                </a:lnTo>
                <a:lnTo>
                  <a:pt x="1178818" y="530513"/>
                </a:lnTo>
                <a:lnTo>
                  <a:pt x="598176" y="530513"/>
                </a:lnTo>
                <a:lnTo>
                  <a:pt x="591307" y="536827"/>
                </a:lnTo>
                <a:lnTo>
                  <a:pt x="579842" y="667808"/>
                </a:lnTo>
                <a:lnTo>
                  <a:pt x="585601" y="674143"/>
                </a:lnTo>
                <a:lnTo>
                  <a:pt x="1166243" y="674143"/>
                </a:lnTo>
                <a:lnTo>
                  <a:pt x="1172033" y="680457"/>
                </a:lnTo>
                <a:lnTo>
                  <a:pt x="1159007" y="829164"/>
                </a:lnTo>
                <a:lnTo>
                  <a:pt x="1152139" y="835478"/>
                </a:lnTo>
                <a:lnTo>
                  <a:pt x="571486" y="835478"/>
                </a:lnTo>
                <a:lnTo>
                  <a:pt x="564617" y="841813"/>
                </a:lnTo>
                <a:lnTo>
                  <a:pt x="563957" y="849582"/>
                </a:lnTo>
                <a:lnTo>
                  <a:pt x="553162" y="972793"/>
                </a:lnTo>
                <a:lnTo>
                  <a:pt x="558942" y="979107"/>
                </a:lnTo>
                <a:lnTo>
                  <a:pt x="1139584" y="979107"/>
                </a:lnTo>
                <a:lnTo>
                  <a:pt x="1145343" y="985421"/>
                </a:lnTo>
                <a:lnTo>
                  <a:pt x="1133720" y="1118349"/>
                </a:lnTo>
                <a:lnTo>
                  <a:pt x="1126830" y="1124652"/>
                </a:lnTo>
                <a:lnTo>
                  <a:pt x="1466082" y="1124652"/>
                </a:lnTo>
                <a:lnTo>
                  <a:pt x="1291872" y="757889"/>
                </a:lnTo>
                <a:lnTo>
                  <a:pt x="1292396" y="751732"/>
                </a:lnTo>
                <a:lnTo>
                  <a:pt x="1295694" y="746695"/>
                </a:lnTo>
                <a:lnTo>
                  <a:pt x="1530781" y="384968"/>
                </a:lnTo>
                <a:close/>
              </a:path>
              <a:path w="1591945" h="1510029">
                <a:moveTo>
                  <a:pt x="394588" y="0"/>
                </a:moveTo>
                <a:lnTo>
                  <a:pt x="386428" y="2278"/>
                </a:lnTo>
                <a:lnTo>
                  <a:pt x="380032" y="8091"/>
                </a:lnTo>
                <a:lnTo>
                  <a:pt x="377000" y="16550"/>
                </a:lnTo>
                <a:lnTo>
                  <a:pt x="355336" y="264113"/>
                </a:lnTo>
                <a:lnTo>
                  <a:pt x="347262" y="271537"/>
                </a:lnTo>
                <a:lnTo>
                  <a:pt x="1328636" y="271537"/>
                </a:lnTo>
                <a:lnTo>
                  <a:pt x="1321872" y="264113"/>
                </a:lnTo>
                <a:lnTo>
                  <a:pt x="1322389" y="258333"/>
                </a:lnTo>
                <a:lnTo>
                  <a:pt x="836033" y="258333"/>
                </a:lnTo>
                <a:lnTo>
                  <a:pt x="402915" y="2142"/>
                </a:lnTo>
                <a:lnTo>
                  <a:pt x="394588" y="0"/>
                </a:lnTo>
                <a:close/>
              </a:path>
              <a:path w="1591945" h="1510029">
                <a:moveTo>
                  <a:pt x="1328838" y="0"/>
                </a:moveTo>
                <a:lnTo>
                  <a:pt x="1320144" y="2142"/>
                </a:lnTo>
                <a:lnTo>
                  <a:pt x="842179" y="258333"/>
                </a:lnTo>
                <a:lnTo>
                  <a:pt x="1322389" y="258333"/>
                </a:lnTo>
                <a:lnTo>
                  <a:pt x="1343546" y="16550"/>
                </a:lnTo>
                <a:lnTo>
                  <a:pt x="1341985" y="8091"/>
                </a:lnTo>
                <a:lnTo>
                  <a:pt x="1336600" y="2278"/>
                </a:lnTo>
                <a:lnTo>
                  <a:pt x="1328838" y="0"/>
                </a:lnTo>
                <a:close/>
              </a:path>
            </a:pathLst>
          </a:custGeom>
          <a:solidFill>
            <a:srgbClr val="FFFFFF"/>
          </a:solidFill>
        </p:spPr>
        <p:txBody>
          <a:bodyPr wrap="square" lIns="0" tIns="0" rIns="0" bIns="0" rtlCol="0"/>
          <a:lstStyle/>
          <a:p>
            <a:endParaRPr/>
          </a:p>
        </p:txBody>
      </p:sp>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8750339" y="5260050"/>
            <a:ext cx="4269744" cy="940034"/>
          </a:xfrm>
          <a:prstGeom prst="rect">
            <a:avLst/>
          </a:prstGeom>
        </p:spPr>
      </p:pic>
      <p:sp>
        <p:nvSpPr>
          <p:cNvPr id="5" name="object 5"/>
          <p:cNvSpPr/>
          <p:nvPr/>
        </p:nvSpPr>
        <p:spPr>
          <a:xfrm>
            <a:off x="716277" y="5945"/>
            <a:ext cx="4877435" cy="2451100"/>
          </a:xfrm>
          <a:custGeom>
            <a:avLst/>
            <a:gdLst/>
            <a:ahLst/>
            <a:cxnLst/>
            <a:rect l="l" t="t" r="r" b="b"/>
            <a:pathLst>
              <a:path w="4877435" h="2451100">
                <a:moveTo>
                  <a:pt x="2695630" y="2438400"/>
                </a:moveTo>
                <a:lnTo>
                  <a:pt x="2181073" y="2438400"/>
                </a:lnTo>
                <a:lnTo>
                  <a:pt x="2232185" y="2451100"/>
                </a:lnTo>
                <a:lnTo>
                  <a:pt x="2644518" y="2451100"/>
                </a:lnTo>
                <a:lnTo>
                  <a:pt x="2695630" y="2438400"/>
                </a:lnTo>
                <a:close/>
              </a:path>
              <a:path w="4877435" h="2451100">
                <a:moveTo>
                  <a:pt x="2797286" y="2425700"/>
                </a:moveTo>
                <a:lnTo>
                  <a:pt x="2079416" y="2425700"/>
                </a:lnTo>
                <a:lnTo>
                  <a:pt x="2130147" y="2438400"/>
                </a:lnTo>
                <a:lnTo>
                  <a:pt x="2746555" y="2438400"/>
                </a:lnTo>
                <a:lnTo>
                  <a:pt x="2797286" y="2425700"/>
                </a:lnTo>
                <a:close/>
              </a:path>
              <a:path w="4877435" h="2451100">
                <a:moveTo>
                  <a:pt x="62387" y="0"/>
                </a:moveTo>
                <a:lnTo>
                  <a:pt x="85" y="0"/>
                </a:lnTo>
                <a:lnTo>
                  <a:pt x="0" y="25400"/>
                </a:lnTo>
                <a:lnTo>
                  <a:pt x="429" y="76200"/>
                </a:lnTo>
                <a:lnTo>
                  <a:pt x="2041" y="127000"/>
                </a:lnTo>
                <a:lnTo>
                  <a:pt x="4725" y="177800"/>
                </a:lnTo>
                <a:lnTo>
                  <a:pt x="8479" y="228600"/>
                </a:lnTo>
                <a:lnTo>
                  <a:pt x="13303" y="279400"/>
                </a:lnTo>
                <a:lnTo>
                  <a:pt x="19195" y="330200"/>
                </a:lnTo>
                <a:lnTo>
                  <a:pt x="26153" y="381000"/>
                </a:lnTo>
                <a:lnTo>
                  <a:pt x="34175" y="431800"/>
                </a:lnTo>
                <a:lnTo>
                  <a:pt x="43260" y="482600"/>
                </a:lnTo>
                <a:lnTo>
                  <a:pt x="53407" y="533400"/>
                </a:lnTo>
                <a:lnTo>
                  <a:pt x="64613" y="584200"/>
                </a:lnTo>
                <a:lnTo>
                  <a:pt x="76878" y="622300"/>
                </a:lnTo>
                <a:lnTo>
                  <a:pt x="90199" y="673100"/>
                </a:lnTo>
                <a:lnTo>
                  <a:pt x="104576" y="723900"/>
                </a:lnTo>
                <a:lnTo>
                  <a:pt x="120006" y="774700"/>
                </a:lnTo>
                <a:lnTo>
                  <a:pt x="136489" y="825500"/>
                </a:lnTo>
                <a:lnTo>
                  <a:pt x="154021" y="876300"/>
                </a:lnTo>
                <a:lnTo>
                  <a:pt x="172603" y="927100"/>
                </a:lnTo>
                <a:lnTo>
                  <a:pt x="192232" y="965200"/>
                </a:lnTo>
                <a:lnTo>
                  <a:pt x="212080" y="1016000"/>
                </a:lnTo>
                <a:lnTo>
                  <a:pt x="232798" y="1054100"/>
                </a:lnTo>
                <a:lnTo>
                  <a:pt x="254382" y="1104900"/>
                </a:lnTo>
                <a:lnTo>
                  <a:pt x="276829" y="1143000"/>
                </a:lnTo>
                <a:lnTo>
                  <a:pt x="300133" y="1193800"/>
                </a:lnTo>
                <a:lnTo>
                  <a:pt x="324291" y="1231900"/>
                </a:lnTo>
                <a:lnTo>
                  <a:pt x="349298" y="1282700"/>
                </a:lnTo>
                <a:lnTo>
                  <a:pt x="375151" y="1320800"/>
                </a:lnTo>
                <a:lnTo>
                  <a:pt x="401845" y="1358900"/>
                </a:lnTo>
                <a:lnTo>
                  <a:pt x="429376" y="1397000"/>
                </a:lnTo>
                <a:lnTo>
                  <a:pt x="457740" y="1447800"/>
                </a:lnTo>
                <a:lnTo>
                  <a:pt x="486932" y="1485900"/>
                </a:lnTo>
                <a:lnTo>
                  <a:pt x="516949" y="1524000"/>
                </a:lnTo>
                <a:lnTo>
                  <a:pt x="547787" y="1562100"/>
                </a:lnTo>
                <a:lnTo>
                  <a:pt x="579440" y="1600200"/>
                </a:lnTo>
                <a:lnTo>
                  <a:pt x="611905" y="1638300"/>
                </a:lnTo>
                <a:lnTo>
                  <a:pt x="645179" y="1676400"/>
                </a:lnTo>
                <a:lnTo>
                  <a:pt x="679256" y="1701800"/>
                </a:lnTo>
                <a:lnTo>
                  <a:pt x="714132" y="1739900"/>
                </a:lnTo>
                <a:lnTo>
                  <a:pt x="749707" y="1778000"/>
                </a:lnTo>
                <a:lnTo>
                  <a:pt x="785894" y="1816100"/>
                </a:lnTo>
                <a:lnTo>
                  <a:pt x="822687" y="1841500"/>
                </a:lnTo>
                <a:lnTo>
                  <a:pt x="860080" y="1879600"/>
                </a:lnTo>
                <a:lnTo>
                  <a:pt x="898066" y="1905000"/>
                </a:lnTo>
                <a:lnTo>
                  <a:pt x="936639" y="1943100"/>
                </a:lnTo>
                <a:lnTo>
                  <a:pt x="1015521" y="1993900"/>
                </a:lnTo>
                <a:lnTo>
                  <a:pt x="1055817" y="2032000"/>
                </a:lnTo>
                <a:lnTo>
                  <a:pt x="1138088" y="2082800"/>
                </a:lnTo>
                <a:lnTo>
                  <a:pt x="1222554" y="2133600"/>
                </a:lnTo>
                <a:lnTo>
                  <a:pt x="1309166" y="2184400"/>
                </a:lnTo>
                <a:lnTo>
                  <a:pt x="1353260" y="2197100"/>
                </a:lnTo>
                <a:lnTo>
                  <a:pt x="1442994" y="2247900"/>
                </a:lnTo>
                <a:lnTo>
                  <a:pt x="1488622" y="2260600"/>
                </a:lnTo>
                <a:lnTo>
                  <a:pt x="1536417" y="2286000"/>
                </a:lnTo>
                <a:lnTo>
                  <a:pt x="1584500" y="2298700"/>
                </a:lnTo>
                <a:lnTo>
                  <a:pt x="1632862" y="2324100"/>
                </a:lnTo>
                <a:lnTo>
                  <a:pt x="2028887" y="2425700"/>
                </a:lnTo>
                <a:lnTo>
                  <a:pt x="2847814" y="2425700"/>
                </a:lnTo>
                <a:lnTo>
                  <a:pt x="2948231" y="2400300"/>
                </a:lnTo>
                <a:lnTo>
                  <a:pt x="2387891" y="2400300"/>
                </a:lnTo>
                <a:lnTo>
                  <a:pt x="2337581" y="2387600"/>
                </a:lnTo>
                <a:lnTo>
                  <a:pt x="2187641" y="2387600"/>
                </a:lnTo>
                <a:lnTo>
                  <a:pt x="2138015" y="2374900"/>
                </a:lnTo>
                <a:lnTo>
                  <a:pt x="2088579" y="2374900"/>
                </a:lnTo>
                <a:lnTo>
                  <a:pt x="1941483" y="2336800"/>
                </a:lnTo>
                <a:lnTo>
                  <a:pt x="1892881" y="2336800"/>
                </a:lnTo>
                <a:lnTo>
                  <a:pt x="1748469" y="2298700"/>
                </a:lnTo>
                <a:lnTo>
                  <a:pt x="1700822" y="2273300"/>
                </a:lnTo>
                <a:lnTo>
                  <a:pt x="1606307" y="2247900"/>
                </a:lnTo>
                <a:lnTo>
                  <a:pt x="1559455" y="2222500"/>
                </a:lnTo>
                <a:lnTo>
                  <a:pt x="1512883" y="2209800"/>
                </a:lnTo>
                <a:lnTo>
                  <a:pt x="1465966" y="2184400"/>
                </a:lnTo>
                <a:lnTo>
                  <a:pt x="1419598" y="2171700"/>
                </a:lnTo>
                <a:lnTo>
                  <a:pt x="1328536" y="2120900"/>
                </a:lnTo>
                <a:lnTo>
                  <a:pt x="1239755" y="2070100"/>
                </a:lnTo>
                <a:lnTo>
                  <a:pt x="1153311" y="2019300"/>
                </a:lnTo>
                <a:lnTo>
                  <a:pt x="1110984" y="1993900"/>
                </a:lnTo>
                <a:lnTo>
                  <a:pt x="1069262" y="1955800"/>
                </a:lnTo>
                <a:lnTo>
                  <a:pt x="987665" y="1905000"/>
                </a:lnTo>
                <a:lnTo>
                  <a:pt x="947803" y="1866900"/>
                </a:lnTo>
                <a:lnTo>
                  <a:pt x="908576" y="1841500"/>
                </a:lnTo>
                <a:lnTo>
                  <a:pt x="869990" y="1803400"/>
                </a:lnTo>
                <a:lnTo>
                  <a:pt x="832052" y="1765300"/>
                </a:lnTo>
                <a:lnTo>
                  <a:pt x="794771" y="1739900"/>
                </a:lnTo>
                <a:lnTo>
                  <a:pt x="758152" y="1701800"/>
                </a:lnTo>
                <a:lnTo>
                  <a:pt x="722306" y="1663700"/>
                </a:lnTo>
                <a:lnTo>
                  <a:pt x="687328" y="1625600"/>
                </a:lnTo>
                <a:lnTo>
                  <a:pt x="653222" y="1587500"/>
                </a:lnTo>
                <a:lnTo>
                  <a:pt x="619994" y="1549400"/>
                </a:lnTo>
                <a:lnTo>
                  <a:pt x="587648" y="1511300"/>
                </a:lnTo>
                <a:lnTo>
                  <a:pt x="556188" y="1473200"/>
                </a:lnTo>
                <a:lnTo>
                  <a:pt x="525621" y="1435100"/>
                </a:lnTo>
                <a:lnTo>
                  <a:pt x="495951" y="1384300"/>
                </a:lnTo>
                <a:lnTo>
                  <a:pt x="467181" y="1346200"/>
                </a:lnTo>
                <a:lnTo>
                  <a:pt x="439319" y="1308100"/>
                </a:lnTo>
                <a:lnTo>
                  <a:pt x="412367" y="1257300"/>
                </a:lnTo>
                <a:lnTo>
                  <a:pt x="386331" y="1219200"/>
                </a:lnTo>
                <a:lnTo>
                  <a:pt x="361216" y="1168400"/>
                </a:lnTo>
                <a:lnTo>
                  <a:pt x="337027" y="1130300"/>
                </a:lnTo>
                <a:lnTo>
                  <a:pt x="313768" y="1079500"/>
                </a:lnTo>
                <a:lnTo>
                  <a:pt x="291445" y="1041400"/>
                </a:lnTo>
                <a:lnTo>
                  <a:pt x="270061" y="990600"/>
                </a:lnTo>
                <a:lnTo>
                  <a:pt x="249623" y="939800"/>
                </a:lnTo>
                <a:lnTo>
                  <a:pt x="230499" y="901700"/>
                </a:lnTo>
                <a:lnTo>
                  <a:pt x="212395" y="850900"/>
                </a:lnTo>
                <a:lnTo>
                  <a:pt x="195312" y="800100"/>
                </a:lnTo>
                <a:lnTo>
                  <a:pt x="179253" y="762000"/>
                </a:lnTo>
                <a:lnTo>
                  <a:pt x="164218" y="711200"/>
                </a:lnTo>
                <a:lnTo>
                  <a:pt x="150208" y="660400"/>
                </a:lnTo>
                <a:lnTo>
                  <a:pt x="137227" y="609600"/>
                </a:lnTo>
                <a:lnTo>
                  <a:pt x="125275" y="558800"/>
                </a:lnTo>
                <a:lnTo>
                  <a:pt x="114354" y="520700"/>
                </a:lnTo>
                <a:lnTo>
                  <a:pt x="104465" y="469900"/>
                </a:lnTo>
                <a:lnTo>
                  <a:pt x="95610" y="419100"/>
                </a:lnTo>
                <a:lnTo>
                  <a:pt x="87791" y="368300"/>
                </a:lnTo>
                <a:lnTo>
                  <a:pt x="81010" y="317500"/>
                </a:lnTo>
                <a:lnTo>
                  <a:pt x="75267" y="266700"/>
                </a:lnTo>
                <a:lnTo>
                  <a:pt x="70565" y="215900"/>
                </a:lnTo>
                <a:lnTo>
                  <a:pt x="66905" y="165100"/>
                </a:lnTo>
                <a:lnTo>
                  <a:pt x="64289" y="114300"/>
                </a:lnTo>
                <a:lnTo>
                  <a:pt x="62718" y="63500"/>
                </a:lnTo>
                <a:lnTo>
                  <a:pt x="62194" y="12700"/>
                </a:lnTo>
                <a:lnTo>
                  <a:pt x="62387" y="0"/>
                </a:lnTo>
                <a:close/>
              </a:path>
              <a:path w="4877435" h="2451100">
                <a:moveTo>
                  <a:pt x="4876619" y="0"/>
                </a:moveTo>
                <a:lnTo>
                  <a:pt x="4814317" y="0"/>
                </a:lnTo>
                <a:lnTo>
                  <a:pt x="4814510" y="12700"/>
                </a:lnTo>
                <a:lnTo>
                  <a:pt x="4813986" y="63500"/>
                </a:lnTo>
                <a:lnTo>
                  <a:pt x="4812415" y="114300"/>
                </a:lnTo>
                <a:lnTo>
                  <a:pt x="4809798" y="165100"/>
                </a:lnTo>
                <a:lnTo>
                  <a:pt x="4806138" y="215900"/>
                </a:lnTo>
                <a:lnTo>
                  <a:pt x="4801436" y="266700"/>
                </a:lnTo>
                <a:lnTo>
                  <a:pt x="4795692" y="317500"/>
                </a:lnTo>
                <a:lnTo>
                  <a:pt x="4788910" y="368300"/>
                </a:lnTo>
                <a:lnTo>
                  <a:pt x="4781090" y="419100"/>
                </a:lnTo>
                <a:lnTo>
                  <a:pt x="4772234" y="469900"/>
                </a:lnTo>
                <a:lnTo>
                  <a:pt x="4762344" y="520700"/>
                </a:lnTo>
                <a:lnTo>
                  <a:pt x="4751421" y="558800"/>
                </a:lnTo>
                <a:lnTo>
                  <a:pt x="4739466" y="609600"/>
                </a:lnTo>
                <a:lnTo>
                  <a:pt x="4726482" y="660400"/>
                </a:lnTo>
                <a:lnTo>
                  <a:pt x="4712469" y="711200"/>
                </a:lnTo>
                <a:lnTo>
                  <a:pt x="4697430" y="762000"/>
                </a:lnTo>
                <a:lnTo>
                  <a:pt x="4681366" y="800100"/>
                </a:lnTo>
                <a:lnTo>
                  <a:pt x="4664278" y="850900"/>
                </a:lnTo>
                <a:lnTo>
                  <a:pt x="4646169" y="901700"/>
                </a:lnTo>
                <a:lnTo>
                  <a:pt x="4627039" y="939800"/>
                </a:lnTo>
                <a:lnTo>
                  <a:pt x="4606607" y="990600"/>
                </a:lnTo>
                <a:lnTo>
                  <a:pt x="4585229" y="1041400"/>
                </a:lnTo>
                <a:lnTo>
                  <a:pt x="4562911" y="1079500"/>
                </a:lnTo>
                <a:lnTo>
                  <a:pt x="4539657" y="1130300"/>
                </a:lnTo>
                <a:lnTo>
                  <a:pt x="4515471" y="1168400"/>
                </a:lnTo>
                <a:lnTo>
                  <a:pt x="4490360" y="1219200"/>
                </a:lnTo>
                <a:lnTo>
                  <a:pt x="4464327" y="1257300"/>
                </a:lnTo>
                <a:lnTo>
                  <a:pt x="4437378" y="1308100"/>
                </a:lnTo>
                <a:lnTo>
                  <a:pt x="4409517" y="1346200"/>
                </a:lnTo>
                <a:lnTo>
                  <a:pt x="4380749" y="1384300"/>
                </a:lnTo>
                <a:lnTo>
                  <a:pt x="4351080" y="1435100"/>
                </a:lnTo>
                <a:lnTo>
                  <a:pt x="4320514" y="1473200"/>
                </a:lnTo>
                <a:lnTo>
                  <a:pt x="4289055" y="1511300"/>
                </a:lnTo>
                <a:lnTo>
                  <a:pt x="4256709" y="1549400"/>
                </a:lnTo>
                <a:lnTo>
                  <a:pt x="4223481" y="1587500"/>
                </a:lnTo>
                <a:lnTo>
                  <a:pt x="4189376" y="1625600"/>
                </a:lnTo>
                <a:lnTo>
                  <a:pt x="4154398" y="1663700"/>
                </a:lnTo>
                <a:lnTo>
                  <a:pt x="4118552" y="1701800"/>
                </a:lnTo>
                <a:lnTo>
                  <a:pt x="4081926" y="1739900"/>
                </a:lnTo>
                <a:lnTo>
                  <a:pt x="4044639" y="1765300"/>
                </a:lnTo>
                <a:lnTo>
                  <a:pt x="4006696" y="1803400"/>
                </a:lnTo>
                <a:lnTo>
                  <a:pt x="3968106" y="1841500"/>
                </a:lnTo>
                <a:lnTo>
                  <a:pt x="3928875" y="1866900"/>
                </a:lnTo>
                <a:lnTo>
                  <a:pt x="3889010" y="1905000"/>
                </a:lnTo>
                <a:lnTo>
                  <a:pt x="3807407" y="1955800"/>
                </a:lnTo>
                <a:lnTo>
                  <a:pt x="3765683" y="1993900"/>
                </a:lnTo>
                <a:lnTo>
                  <a:pt x="3723354" y="2019300"/>
                </a:lnTo>
                <a:lnTo>
                  <a:pt x="3636908" y="2070100"/>
                </a:lnTo>
                <a:lnTo>
                  <a:pt x="3548126" y="2120900"/>
                </a:lnTo>
                <a:lnTo>
                  <a:pt x="3457064" y="2171700"/>
                </a:lnTo>
                <a:lnTo>
                  <a:pt x="3410696" y="2184400"/>
                </a:lnTo>
                <a:lnTo>
                  <a:pt x="3363779" y="2209800"/>
                </a:lnTo>
                <a:lnTo>
                  <a:pt x="3317213" y="2222500"/>
                </a:lnTo>
                <a:lnTo>
                  <a:pt x="3270367" y="2247900"/>
                </a:lnTo>
                <a:lnTo>
                  <a:pt x="3175861" y="2273300"/>
                </a:lnTo>
                <a:lnTo>
                  <a:pt x="3128218" y="2298700"/>
                </a:lnTo>
                <a:lnTo>
                  <a:pt x="2983814" y="2336800"/>
                </a:lnTo>
                <a:lnTo>
                  <a:pt x="2935214" y="2336800"/>
                </a:lnTo>
                <a:lnTo>
                  <a:pt x="2788123" y="2374900"/>
                </a:lnTo>
                <a:lnTo>
                  <a:pt x="2738687" y="2374900"/>
                </a:lnTo>
                <a:lnTo>
                  <a:pt x="2689062" y="2387600"/>
                </a:lnTo>
                <a:lnTo>
                  <a:pt x="2539122" y="2387600"/>
                </a:lnTo>
                <a:lnTo>
                  <a:pt x="2488813" y="2400300"/>
                </a:lnTo>
                <a:lnTo>
                  <a:pt x="2948231" y="2400300"/>
                </a:lnTo>
                <a:lnTo>
                  <a:pt x="3243817" y="2324100"/>
                </a:lnTo>
                <a:lnTo>
                  <a:pt x="3292174" y="2298700"/>
                </a:lnTo>
                <a:lnTo>
                  <a:pt x="3340251" y="2286000"/>
                </a:lnTo>
                <a:lnTo>
                  <a:pt x="3388040" y="2260600"/>
                </a:lnTo>
                <a:lnTo>
                  <a:pt x="3433667" y="2247900"/>
                </a:lnTo>
                <a:lnTo>
                  <a:pt x="3523402" y="2197100"/>
                </a:lnTo>
                <a:lnTo>
                  <a:pt x="3567496" y="2184400"/>
                </a:lnTo>
                <a:lnTo>
                  <a:pt x="3654109" y="2133600"/>
                </a:lnTo>
                <a:lnTo>
                  <a:pt x="3738577" y="2082800"/>
                </a:lnTo>
                <a:lnTo>
                  <a:pt x="3820851" y="2032000"/>
                </a:lnTo>
                <a:lnTo>
                  <a:pt x="3861149" y="1993900"/>
                </a:lnTo>
                <a:lnTo>
                  <a:pt x="3940036" y="1943100"/>
                </a:lnTo>
                <a:lnTo>
                  <a:pt x="3978612" y="1905000"/>
                </a:lnTo>
                <a:lnTo>
                  <a:pt x="4016602" y="1879600"/>
                </a:lnTo>
                <a:lnTo>
                  <a:pt x="4054000" y="1841500"/>
                </a:lnTo>
                <a:lnTo>
                  <a:pt x="4090798" y="1816100"/>
                </a:lnTo>
                <a:lnTo>
                  <a:pt x="4126990" y="1778000"/>
                </a:lnTo>
                <a:lnTo>
                  <a:pt x="4162572" y="1739900"/>
                </a:lnTo>
                <a:lnTo>
                  <a:pt x="4197448" y="1701800"/>
                </a:lnTo>
                <a:lnTo>
                  <a:pt x="4231526" y="1676400"/>
                </a:lnTo>
                <a:lnTo>
                  <a:pt x="4264801" y="1638300"/>
                </a:lnTo>
                <a:lnTo>
                  <a:pt x="4297268" y="1600200"/>
                </a:lnTo>
                <a:lnTo>
                  <a:pt x="4328923" y="1562100"/>
                </a:lnTo>
                <a:lnTo>
                  <a:pt x="4359761" y="1524000"/>
                </a:lnTo>
                <a:lnTo>
                  <a:pt x="4389780" y="1485900"/>
                </a:lnTo>
                <a:lnTo>
                  <a:pt x="4418973" y="1447800"/>
                </a:lnTo>
                <a:lnTo>
                  <a:pt x="4447338" y="1397000"/>
                </a:lnTo>
                <a:lnTo>
                  <a:pt x="4474869" y="1358900"/>
                </a:lnTo>
                <a:lnTo>
                  <a:pt x="4501562" y="1320800"/>
                </a:lnTo>
                <a:lnTo>
                  <a:pt x="4527413" y="1282700"/>
                </a:lnTo>
                <a:lnTo>
                  <a:pt x="4552418" y="1231900"/>
                </a:lnTo>
                <a:lnTo>
                  <a:pt x="4576572" y="1193800"/>
                </a:lnTo>
                <a:lnTo>
                  <a:pt x="4599871" y="1143000"/>
                </a:lnTo>
                <a:lnTo>
                  <a:pt x="4622310" y="1104900"/>
                </a:lnTo>
                <a:lnTo>
                  <a:pt x="4643886" y="1054100"/>
                </a:lnTo>
                <a:lnTo>
                  <a:pt x="4664594" y="1016000"/>
                </a:lnTo>
                <a:lnTo>
                  <a:pt x="4684430" y="965200"/>
                </a:lnTo>
                <a:lnTo>
                  <a:pt x="4704059" y="927100"/>
                </a:lnTo>
                <a:lnTo>
                  <a:pt x="4722642" y="876300"/>
                </a:lnTo>
                <a:lnTo>
                  <a:pt x="4740176" y="825500"/>
                </a:lnTo>
                <a:lnTo>
                  <a:pt x="4756660" y="774700"/>
                </a:lnTo>
                <a:lnTo>
                  <a:pt x="4772093" y="723900"/>
                </a:lnTo>
                <a:lnTo>
                  <a:pt x="4786472" y="673100"/>
                </a:lnTo>
                <a:lnTo>
                  <a:pt x="4799797" y="622300"/>
                </a:lnTo>
                <a:lnTo>
                  <a:pt x="4812065" y="584200"/>
                </a:lnTo>
                <a:lnTo>
                  <a:pt x="4823274" y="533400"/>
                </a:lnTo>
                <a:lnTo>
                  <a:pt x="4833424" y="482600"/>
                </a:lnTo>
                <a:lnTo>
                  <a:pt x="4842513" y="431800"/>
                </a:lnTo>
                <a:lnTo>
                  <a:pt x="4850538" y="381000"/>
                </a:lnTo>
                <a:lnTo>
                  <a:pt x="4857499" y="330200"/>
                </a:lnTo>
                <a:lnTo>
                  <a:pt x="4863393" y="279400"/>
                </a:lnTo>
                <a:lnTo>
                  <a:pt x="4868219" y="228600"/>
                </a:lnTo>
                <a:lnTo>
                  <a:pt x="4871976" y="177800"/>
                </a:lnTo>
                <a:lnTo>
                  <a:pt x="4874661" y="127000"/>
                </a:lnTo>
                <a:lnTo>
                  <a:pt x="4876274" y="76200"/>
                </a:lnTo>
                <a:lnTo>
                  <a:pt x="4876808" y="25400"/>
                </a:lnTo>
                <a:lnTo>
                  <a:pt x="4876619" y="0"/>
                </a:lnTo>
                <a:close/>
              </a:path>
              <a:path w="4877435" h="2451100">
                <a:moveTo>
                  <a:pt x="2691020" y="2146300"/>
                </a:moveTo>
                <a:lnTo>
                  <a:pt x="2185675" y="2146300"/>
                </a:lnTo>
                <a:lnTo>
                  <a:pt x="2235827" y="2159000"/>
                </a:lnTo>
                <a:lnTo>
                  <a:pt x="2640871" y="2159000"/>
                </a:lnTo>
                <a:lnTo>
                  <a:pt x="2691020" y="2146300"/>
                </a:lnTo>
                <a:close/>
              </a:path>
              <a:path w="4877435" h="2451100">
                <a:moveTo>
                  <a:pt x="2840164" y="2120900"/>
                </a:moveTo>
                <a:lnTo>
                  <a:pt x="2036520" y="2120900"/>
                </a:lnTo>
                <a:lnTo>
                  <a:pt x="2135733" y="2146300"/>
                </a:lnTo>
                <a:lnTo>
                  <a:pt x="2740959" y="2146300"/>
                </a:lnTo>
                <a:lnTo>
                  <a:pt x="2840164" y="2120900"/>
                </a:lnTo>
                <a:close/>
              </a:path>
              <a:path w="4877435" h="2451100">
                <a:moveTo>
                  <a:pt x="356003" y="0"/>
                </a:moveTo>
                <a:lnTo>
                  <a:pt x="293701" y="0"/>
                </a:lnTo>
                <a:lnTo>
                  <a:pt x="293603" y="25400"/>
                </a:lnTo>
                <a:lnTo>
                  <a:pt x="294076" y="76200"/>
                </a:lnTo>
                <a:lnTo>
                  <a:pt x="295847" y="114300"/>
                </a:lnTo>
                <a:lnTo>
                  <a:pt x="298796" y="165100"/>
                </a:lnTo>
                <a:lnTo>
                  <a:pt x="302921" y="215900"/>
                </a:lnTo>
                <a:lnTo>
                  <a:pt x="308220" y="266700"/>
                </a:lnTo>
                <a:lnTo>
                  <a:pt x="314691" y="317500"/>
                </a:lnTo>
                <a:lnTo>
                  <a:pt x="322333" y="368300"/>
                </a:lnTo>
                <a:lnTo>
                  <a:pt x="331142" y="419100"/>
                </a:lnTo>
                <a:lnTo>
                  <a:pt x="341117" y="469900"/>
                </a:lnTo>
                <a:lnTo>
                  <a:pt x="352256" y="520700"/>
                </a:lnTo>
                <a:lnTo>
                  <a:pt x="364558" y="571500"/>
                </a:lnTo>
                <a:lnTo>
                  <a:pt x="378019" y="622300"/>
                </a:lnTo>
                <a:lnTo>
                  <a:pt x="392638" y="660400"/>
                </a:lnTo>
                <a:lnTo>
                  <a:pt x="408413" y="711200"/>
                </a:lnTo>
                <a:lnTo>
                  <a:pt x="425342" y="762000"/>
                </a:lnTo>
                <a:lnTo>
                  <a:pt x="443422" y="812800"/>
                </a:lnTo>
                <a:lnTo>
                  <a:pt x="462653" y="850900"/>
                </a:lnTo>
                <a:lnTo>
                  <a:pt x="483464" y="901700"/>
                </a:lnTo>
                <a:lnTo>
                  <a:pt x="505356" y="952500"/>
                </a:lnTo>
                <a:lnTo>
                  <a:pt x="528321" y="990600"/>
                </a:lnTo>
                <a:lnTo>
                  <a:pt x="552354" y="1041400"/>
                </a:lnTo>
                <a:lnTo>
                  <a:pt x="577449" y="1092200"/>
                </a:lnTo>
                <a:lnTo>
                  <a:pt x="603598" y="1130300"/>
                </a:lnTo>
                <a:lnTo>
                  <a:pt x="630796" y="1168400"/>
                </a:lnTo>
                <a:lnTo>
                  <a:pt x="659036" y="1219200"/>
                </a:lnTo>
                <a:lnTo>
                  <a:pt x="688311" y="1257300"/>
                </a:lnTo>
                <a:lnTo>
                  <a:pt x="718616" y="1295400"/>
                </a:lnTo>
                <a:lnTo>
                  <a:pt x="749944" y="1346200"/>
                </a:lnTo>
                <a:lnTo>
                  <a:pt x="782289" y="1384300"/>
                </a:lnTo>
                <a:lnTo>
                  <a:pt x="815644" y="1422400"/>
                </a:lnTo>
                <a:lnTo>
                  <a:pt x="850003" y="1460500"/>
                </a:lnTo>
                <a:lnTo>
                  <a:pt x="885359" y="1498600"/>
                </a:lnTo>
                <a:lnTo>
                  <a:pt x="921707" y="1536700"/>
                </a:lnTo>
                <a:lnTo>
                  <a:pt x="958937" y="1574800"/>
                </a:lnTo>
                <a:lnTo>
                  <a:pt x="996925" y="1612900"/>
                </a:lnTo>
                <a:lnTo>
                  <a:pt x="1035660" y="1638300"/>
                </a:lnTo>
                <a:lnTo>
                  <a:pt x="1075133" y="1676400"/>
                </a:lnTo>
                <a:lnTo>
                  <a:pt x="1115335" y="1701800"/>
                </a:lnTo>
                <a:lnTo>
                  <a:pt x="1156257" y="1739900"/>
                </a:lnTo>
                <a:lnTo>
                  <a:pt x="1197889" y="1765300"/>
                </a:lnTo>
                <a:lnTo>
                  <a:pt x="1240222" y="1803400"/>
                </a:lnTo>
                <a:lnTo>
                  <a:pt x="1326954" y="1854200"/>
                </a:lnTo>
                <a:lnTo>
                  <a:pt x="1416378" y="1905000"/>
                </a:lnTo>
                <a:lnTo>
                  <a:pt x="1508420" y="1955800"/>
                </a:lnTo>
                <a:lnTo>
                  <a:pt x="1555400" y="1968500"/>
                </a:lnTo>
                <a:lnTo>
                  <a:pt x="1650001" y="2019300"/>
                </a:lnTo>
                <a:lnTo>
                  <a:pt x="1744928" y="2044700"/>
                </a:lnTo>
                <a:lnTo>
                  <a:pt x="1792842" y="2070100"/>
                </a:lnTo>
                <a:lnTo>
                  <a:pt x="1987268" y="2120900"/>
                </a:lnTo>
                <a:lnTo>
                  <a:pt x="2889413" y="2120900"/>
                </a:lnTo>
                <a:lnTo>
                  <a:pt x="2987155" y="2095500"/>
                </a:lnTo>
                <a:lnTo>
                  <a:pt x="2241710" y="2095500"/>
                </a:lnTo>
                <a:lnTo>
                  <a:pt x="2193016" y="2082800"/>
                </a:lnTo>
                <a:lnTo>
                  <a:pt x="2144526" y="2082800"/>
                </a:lnTo>
                <a:lnTo>
                  <a:pt x="2096250" y="2070100"/>
                </a:lnTo>
                <a:lnTo>
                  <a:pt x="2048197" y="2070100"/>
                </a:lnTo>
                <a:lnTo>
                  <a:pt x="1765075" y="1993900"/>
                </a:lnTo>
                <a:lnTo>
                  <a:pt x="1718840" y="1968500"/>
                </a:lnTo>
                <a:lnTo>
                  <a:pt x="1627267" y="1943100"/>
                </a:lnTo>
                <a:lnTo>
                  <a:pt x="1535445" y="1892300"/>
                </a:lnTo>
                <a:lnTo>
                  <a:pt x="1490454" y="1879600"/>
                </a:lnTo>
                <a:lnTo>
                  <a:pt x="1402355" y="1828800"/>
                </a:lnTo>
                <a:lnTo>
                  <a:pt x="1316830" y="1778000"/>
                </a:lnTo>
                <a:lnTo>
                  <a:pt x="1275055" y="1752600"/>
                </a:lnTo>
                <a:lnTo>
                  <a:pt x="1233950" y="1714500"/>
                </a:lnTo>
                <a:lnTo>
                  <a:pt x="1193526" y="1689100"/>
                </a:lnTo>
                <a:lnTo>
                  <a:pt x="1153791" y="1663700"/>
                </a:lnTo>
                <a:lnTo>
                  <a:pt x="1114753" y="1625600"/>
                </a:lnTo>
                <a:lnTo>
                  <a:pt x="1076423" y="1600200"/>
                </a:lnTo>
                <a:lnTo>
                  <a:pt x="1038810" y="1562100"/>
                </a:lnTo>
                <a:lnTo>
                  <a:pt x="1001922" y="1524000"/>
                </a:lnTo>
                <a:lnTo>
                  <a:pt x="965768" y="1485900"/>
                </a:lnTo>
                <a:lnTo>
                  <a:pt x="930473" y="1460500"/>
                </a:lnTo>
                <a:lnTo>
                  <a:pt x="896141" y="1422400"/>
                </a:lnTo>
                <a:lnTo>
                  <a:pt x="862778" y="1384300"/>
                </a:lnTo>
                <a:lnTo>
                  <a:pt x="830390" y="1346200"/>
                </a:lnTo>
                <a:lnTo>
                  <a:pt x="798984" y="1308100"/>
                </a:lnTo>
                <a:lnTo>
                  <a:pt x="768565" y="1270000"/>
                </a:lnTo>
                <a:lnTo>
                  <a:pt x="739141" y="1219200"/>
                </a:lnTo>
                <a:lnTo>
                  <a:pt x="710716" y="1181100"/>
                </a:lnTo>
                <a:lnTo>
                  <a:pt x="683297" y="1143000"/>
                </a:lnTo>
                <a:lnTo>
                  <a:pt x="656890" y="1092200"/>
                </a:lnTo>
                <a:lnTo>
                  <a:pt x="631501" y="1054100"/>
                </a:lnTo>
                <a:lnTo>
                  <a:pt x="607137" y="1016000"/>
                </a:lnTo>
                <a:lnTo>
                  <a:pt x="583803" y="965200"/>
                </a:lnTo>
                <a:lnTo>
                  <a:pt x="561505" y="927100"/>
                </a:lnTo>
                <a:lnTo>
                  <a:pt x="540250" y="876300"/>
                </a:lnTo>
                <a:lnTo>
                  <a:pt x="520044" y="825500"/>
                </a:lnTo>
                <a:lnTo>
                  <a:pt x="501370" y="787400"/>
                </a:lnTo>
                <a:lnTo>
                  <a:pt x="483812" y="736600"/>
                </a:lnTo>
                <a:lnTo>
                  <a:pt x="467374" y="698500"/>
                </a:lnTo>
                <a:lnTo>
                  <a:pt x="452056" y="647700"/>
                </a:lnTo>
                <a:lnTo>
                  <a:pt x="437861" y="596900"/>
                </a:lnTo>
                <a:lnTo>
                  <a:pt x="424791" y="546100"/>
                </a:lnTo>
                <a:lnTo>
                  <a:pt x="412847" y="508000"/>
                </a:lnTo>
                <a:lnTo>
                  <a:pt x="402031" y="457200"/>
                </a:lnTo>
                <a:lnTo>
                  <a:pt x="392346" y="406400"/>
                </a:lnTo>
                <a:lnTo>
                  <a:pt x="383793" y="355600"/>
                </a:lnTo>
                <a:lnTo>
                  <a:pt x="376375" y="317500"/>
                </a:lnTo>
                <a:lnTo>
                  <a:pt x="370092" y="266700"/>
                </a:lnTo>
                <a:lnTo>
                  <a:pt x="364947" y="215900"/>
                </a:lnTo>
                <a:lnTo>
                  <a:pt x="360942" y="165100"/>
                </a:lnTo>
                <a:lnTo>
                  <a:pt x="358080" y="114300"/>
                </a:lnTo>
                <a:lnTo>
                  <a:pt x="356360" y="63500"/>
                </a:lnTo>
                <a:lnTo>
                  <a:pt x="355787" y="12700"/>
                </a:lnTo>
                <a:lnTo>
                  <a:pt x="356003" y="0"/>
                </a:lnTo>
                <a:close/>
              </a:path>
              <a:path w="4877435" h="2451100">
                <a:moveTo>
                  <a:pt x="4583003" y="0"/>
                </a:moveTo>
                <a:lnTo>
                  <a:pt x="4520701" y="0"/>
                </a:lnTo>
                <a:lnTo>
                  <a:pt x="4520917" y="12700"/>
                </a:lnTo>
                <a:lnTo>
                  <a:pt x="4520343" y="63500"/>
                </a:lnTo>
                <a:lnTo>
                  <a:pt x="4518624" y="114300"/>
                </a:lnTo>
                <a:lnTo>
                  <a:pt x="4515761" y="165100"/>
                </a:lnTo>
                <a:lnTo>
                  <a:pt x="4511756" y="215900"/>
                </a:lnTo>
                <a:lnTo>
                  <a:pt x="4506612" y="266700"/>
                </a:lnTo>
                <a:lnTo>
                  <a:pt x="4500329" y="317500"/>
                </a:lnTo>
                <a:lnTo>
                  <a:pt x="4492910" y="355600"/>
                </a:lnTo>
                <a:lnTo>
                  <a:pt x="4484357" y="406400"/>
                </a:lnTo>
                <a:lnTo>
                  <a:pt x="4474672" y="457200"/>
                </a:lnTo>
                <a:lnTo>
                  <a:pt x="4463857" y="508000"/>
                </a:lnTo>
                <a:lnTo>
                  <a:pt x="4451913" y="546100"/>
                </a:lnTo>
                <a:lnTo>
                  <a:pt x="4438842" y="596900"/>
                </a:lnTo>
                <a:lnTo>
                  <a:pt x="4424647" y="647700"/>
                </a:lnTo>
                <a:lnTo>
                  <a:pt x="4409330" y="698500"/>
                </a:lnTo>
                <a:lnTo>
                  <a:pt x="4392891" y="736600"/>
                </a:lnTo>
                <a:lnTo>
                  <a:pt x="4375334" y="787400"/>
                </a:lnTo>
                <a:lnTo>
                  <a:pt x="4356660" y="825500"/>
                </a:lnTo>
                <a:lnTo>
                  <a:pt x="4336453" y="876300"/>
                </a:lnTo>
                <a:lnTo>
                  <a:pt x="4315198" y="927100"/>
                </a:lnTo>
                <a:lnTo>
                  <a:pt x="4292901" y="965200"/>
                </a:lnTo>
                <a:lnTo>
                  <a:pt x="4269567" y="1016000"/>
                </a:lnTo>
                <a:lnTo>
                  <a:pt x="4245202" y="1054100"/>
                </a:lnTo>
                <a:lnTo>
                  <a:pt x="4219813" y="1092200"/>
                </a:lnTo>
                <a:lnTo>
                  <a:pt x="4193407" y="1143000"/>
                </a:lnTo>
                <a:lnTo>
                  <a:pt x="4165988" y="1181100"/>
                </a:lnTo>
                <a:lnTo>
                  <a:pt x="4137563" y="1219200"/>
                </a:lnTo>
                <a:lnTo>
                  <a:pt x="4108138" y="1270000"/>
                </a:lnTo>
                <a:lnTo>
                  <a:pt x="4077720" y="1308100"/>
                </a:lnTo>
                <a:lnTo>
                  <a:pt x="4046314" y="1346200"/>
                </a:lnTo>
                <a:lnTo>
                  <a:pt x="4013926" y="1384300"/>
                </a:lnTo>
                <a:lnTo>
                  <a:pt x="3980563" y="1422400"/>
                </a:lnTo>
                <a:lnTo>
                  <a:pt x="3946231" y="1460500"/>
                </a:lnTo>
                <a:lnTo>
                  <a:pt x="3910935" y="1485900"/>
                </a:lnTo>
                <a:lnTo>
                  <a:pt x="3874782" y="1524000"/>
                </a:lnTo>
                <a:lnTo>
                  <a:pt x="3837894" y="1562100"/>
                </a:lnTo>
                <a:lnTo>
                  <a:pt x="3800280" y="1600200"/>
                </a:lnTo>
                <a:lnTo>
                  <a:pt x="3761950" y="1625600"/>
                </a:lnTo>
                <a:lnTo>
                  <a:pt x="3722912" y="1663700"/>
                </a:lnTo>
                <a:lnTo>
                  <a:pt x="3683175" y="1689100"/>
                </a:lnTo>
                <a:lnTo>
                  <a:pt x="3642750" y="1714500"/>
                </a:lnTo>
                <a:lnTo>
                  <a:pt x="3601644" y="1752600"/>
                </a:lnTo>
                <a:lnTo>
                  <a:pt x="3559866" y="1778000"/>
                </a:lnTo>
                <a:lnTo>
                  <a:pt x="3474335" y="1828800"/>
                </a:lnTo>
                <a:lnTo>
                  <a:pt x="3386227" y="1879600"/>
                </a:lnTo>
                <a:lnTo>
                  <a:pt x="3341230" y="1892300"/>
                </a:lnTo>
                <a:lnTo>
                  <a:pt x="3249395" y="1943100"/>
                </a:lnTo>
                <a:lnTo>
                  <a:pt x="3157834" y="1968500"/>
                </a:lnTo>
                <a:lnTo>
                  <a:pt x="3111602" y="1993900"/>
                </a:lnTo>
                <a:lnTo>
                  <a:pt x="2828486" y="2070100"/>
                </a:lnTo>
                <a:lnTo>
                  <a:pt x="2780433" y="2070100"/>
                </a:lnTo>
                <a:lnTo>
                  <a:pt x="2732157" y="2082800"/>
                </a:lnTo>
                <a:lnTo>
                  <a:pt x="2683668" y="2082800"/>
                </a:lnTo>
                <a:lnTo>
                  <a:pt x="2634976" y="2095500"/>
                </a:lnTo>
                <a:lnTo>
                  <a:pt x="2987155" y="2095500"/>
                </a:lnTo>
                <a:lnTo>
                  <a:pt x="3083826" y="2070100"/>
                </a:lnTo>
                <a:lnTo>
                  <a:pt x="3131737" y="2044700"/>
                </a:lnTo>
                <a:lnTo>
                  <a:pt x="3226661" y="2019300"/>
                </a:lnTo>
                <a:lnTo>
                  <a:pt x="3321262" y="1968500"/>
                </a:lnTo>
                <a:lnTo>
                  <a:pt x="3368242" y="1955800"/>
                </a:lnTo>
                <a:lnTo>
                  <a:pt x="3460284" y="1905000"/>
                </a:lnTo>
                <a:lnTo>
                  <a:pt x="3549710" y="1854200"/>
                </a:lnTo>
                <a:lnTo>
                  <a:pt x="3636445" y="1803400"/>
                </a:lnTo>
                <a:lnTo>
                  <a:pt x="3678780" y="1765300"/>
                </a:lnTo>
                <a:lnTo>
                  <a:pt x="3720415" y="1739900"/>
                </a:lnTo>
                <a:lnTo>
                  <a:pt x="3761340" y="1701800"/>
                </a:lnTo>
                <a:lnTo>
                  <a:pt x="3801546" y="1676400"/>
                </a:lnTo>
                <a:lnTo>
                  <a:pt x="3841024" y="1638300"/>
                </a:lnTo>
                <a:lnTo>
                  <a:pt x="3879765" y="1612900"/>
                </a:lnTo>
                <a:lnTo>
                  <a:pt x="3917759" y="1574800"/>
                </a:lnTo>
                <a:lnTo>
                  <a:pt x="3954997" y="1536700"/>
                </a:lnTo>
                <a:lnTo>
                  <a:pt x="3991351" y="1498600"/>
                </a:lnTo>
                <a:lnTo>
                  <a:pt x="4026713" y="1460500"/>
                </a:lnTo>
                <a:lnTo>
                  <a:pt x="4061075" y="1422400"/>
                </a:lnTo>
                <a:lnTo>
                  <a:pt x="4094432" y="1384300"/>
                </a:lnTo>
                <a:lnTo>
                  <a:pt x="4126777" y="1346200"/>
                </a:lnTo>
                <a:lnTo>
                  <a:pt x="4158104" y="1295400"/>
                </a:lnTo>
                <a:lnTo>
                  <a:pt x="4188406" y="1257300"/>
                </a:lnTo>
                <a:lnTo>
                  <a:pt x="4217678" y="1219200"/>
                </a:lnTo>
                <a:lnTo>
                  <a:pt x="4245914" y="1168400"/>
                </a:lnTo>
                <a:lnTo>
                  <a:pt x="4273106" y="1130300"/>
                </a:lnTo>
                <a:lnTo>
                  <a:pt x="4299250" y="1092200"/>
                </a:lnTo>
                <a:lnTo>
                  <a:pt x="4324337" y="1041400"/>
                </a:lnTo>
                <a:lnTo>
                  <a:pt x="4348363" y="990600"/>
                </a:lnTo>
                <a:lnTo>
                  <a:pt x="4371322" y="952500"/>
                </a:lnTo>
                <a:lnTo>
                  <a:pt x="4393205" y="901700"/>
                </a:lnTo>
                <a:lnTo>
                  <a:pt x="4414009" y="850900"/>
                </a:lnTo>
                <a:lnTo>
                  <a:pt x="4433246" y="812800"/>
                </a:lnTo>
                <a:lnTo>
                  <a:pt x="4451333" y="762000"/>
                </a:lnTo>
                <a:lnTo>
                  <a:pt x="4468267" y="711200"/>
                </a:lnTo>
                <a:lnTo>
                  <a:pt x="4484047" y="660400"/>
                </a:lnTo>
                <a:lnTo>
                  <a:pt x="4498670" y="622300"/>
                </a:lnTo>
                <a:lnTo>
                  <a:pt x="4512135" y="571500"/>
                </a:lnTo>
                <a:lnTo>
                  <a:pt x="4524439" y="520700"/>
                </a:lnTo>
                <a:lnTo>
                  <a:pt x="4535580" y="469900"/>
                </a:lnTo>
                <a:lnTo>
                  <a:pt x="4545557" y="419100"/>
                </a:lnTo>
                <a:lnTo>
                  <a:pt x="4554368" y="368300"/>
                </a:lnTo>
                <a:lnTo>
                  <a:pt x="4562010" y="317500"/>
                </a:lnTo>
                <a:lnTo>
                  <a:pt x="4568482" y="266700"/>
                </a:lnTo>
                <a:lnTo>
                  <a:pt x="4573782" y="215900"/>
                </a:lnTo>
                <a:lnTo>
                  <a:pt x="4577908" y="165100"/>
                </a:lnTo>
                <a:lnTo>
                  <a:pt x="4580857" y="114300"/>
                </a:lnTo>
                <a:lnTo>
                  <a:pt x="4582628" y="76200"/>
                </a:lnTo>
                <a:lnTo>
                  <a:pt x="4583218" y="12700"/>
                </a:lnTo>
                <a:lnTo>
                  <a:pt x="4583003" y="0"/>
                </a:lnTo>
                <a:close/>
              </a:path>
              <a:path w="4877435" h="2451100">
                <a:moveTo>
                  <a:pt x="2636293" y="1854200"/>
                </a:moveTo>
                <a:lnTo>
                  <a:pt x="2240410" y="1854200"/>
                </a:lnTo>
                <a:lnTo>
                  <a:pt x="2289581" y="1866900"/>
                </a:lnTo>
                <a:lnTo>
                  <a:pt x="2587123" y="1866900"/>
                </a:lnTo>
                <a:lnTo>
                  <a:pt x="2636293" y="1854200"/>
                </a:lnTo>
                <a:close/>
              </a:path>
              <a:path w="4877435" h="2451100">
                <a:moveTo>
                  <a:pt x="2733929" y="1841500"/>
                </a:moveTo>
                <a:lnTo>
                  <a:pt x="2142772" y="1841500"/>
                </a:lnTo>
                <a:lnTo>
                  <a:pt x="2191470" y="1854200"/>
                </a:lnTo>
                <a:lnTo>
                  <a:pt x="2685232" y="1854200"/>
                </a:lnTo>
                <a:lnTo>
                  <a:pt x="2733929" y="1841500"/>
                </a:lnTo>
                <a:close/>
              </a:path>
              <a:path w="4877435" h="2451100">
                <a:moveTo>
                  <a:pt x="649642" y="0"/>
                </a:moveTo>
                <a:lnTo>
                  <a:pt x="587323" y="0"/>
                </a:lnTo>
                <a:lnTo>
                  <a:pt x="587078" y="12700"/>
                </a:lnTo>
                <a:lnTo>
                  <a:pt x="587733" y="63500"/>
                </a:lnTo>
                <a:lnTo>
                  <a:pt x="589695" y="114300"/>
                </a:lnTo>
                <a:lnTo>
                  <a:pt x="592963" y="165100"/>
                </a:lnTo>
                <a:lnTo>
                  <a:pt x="597533" y="215900"/>
                </a:lnTo>
                <a:lnTo>
                  <a:pt x="603403" y="266700"/>
                </a:lnTo>
                <a:lnTo>
                  <a:pt x="610571" y="317500"/>
                </a:lnTo>
                <a:lnTo>
                  <a:pt x="619034" y="368300"/>
                </a:lnTo>
                <a:lnTo>
                  <a:pt x="628789" y="406400"/>
                </a:lnTo>
                <a:lnTo>
                  <a:pt x="639835" y="457200"/>
                </a:lnTo>
                <a:lnTo>
                  <a:pt x="652168" y="508000"/>
                </a:lnTo>
                <a:lnTo>
                  <a:pt x="665787" y="558800"/>
                </a:lnTo>
                <a:lnTo>
                  <a:pt x="680688" y="596900"/>
                </a:lnTo>
                <a:lnTo>
                  <a:pt x="696870" y="647700"/>
                </a:lnTo>
                <a:lnTo>
                  <a:pt x="714329" y="698500"/>
                </a:lnTo>
                <a:lnTo>
                  <a:pt x="733063" y="736600"/>
                </a:lnTo>
                <a:lnTo>
                  <a:pt x="753664" y="787400"/>
                </a:lnTo>
                <a:lnTo>
                  <a:pt x="775483" y="838200"/>
                </a:lnTo>
                <a:lnTo>
                  <a:pt x="798510" y="876300"/>
                </a:lnTo>
                <a:lnTo>
                  <a:pt x="822739" y="927100"/>
                </a:lnTo>
                <a:lnTo>
                  <a:pt x="848162" y="965200"/>
                </a:lnTo>
                <a:lnTo>
                  <a:pt x="874769" y="1016000"/>
                </a:lnTo>
                <a:lnTo>
                  <a:pt x="902553" y="1054100"/>
                </a:lnTo>
                <a:lnTo>
                  <a:pt x="931506" y="1092200"/>
                </a:lnTo>
                <a:lnTo>
                  <a:pt x="961620" y="1130300"/>
                </a:lnTo>
                <a:lnTo>
                  <a:pt x="992888" y="1181100"/>
                </a:lnTo>
                <a:lnTo>
                  <a:pt x="1025299" y="1219200"/>
                </a:lnTo>
                <a:lnTo>
                  <a:pt x="1058848" y="1257300"/>
                </a:lnTo>
                <a:lnTo>
                  <a:pt x="1093526" y="1295400"/>
                </a:lnTo>
                <a:lnTo>
                  <a:pt x="1129324" y="1333500"/>
                </a:lnTo>
                <a:lnTo>
                  <a:pt x="1166094" y="1358900"/>
                </a:lnTo>
                <a:lnTo>
                  <a:pt x="1203718" y="1397000"/>
                </a:lnTo>
                <a:lnTo>
                  <a:pt x="1242184" y="1435100"/>
                </a:lnTo>
                <a:lnTo>
                  <a:pt x="1281479" y="1460500"/>
                </a:lnTo>
                <a:lnTo>
                  <a:pt x="1321591" y="1498600"/>
                </a:lnTo>
                <a:lnTo>
                  <a:pt x="1362508" y="1524000"/>
                </a:lnTo>
                <a:lnTo>
                  <a:pt x="1404218" y="1549400"/>
                </a:lnTo>
                <a:lnTo>
                  <a:pt x="1446710" y="1587500"/>
                </a:lnTo>
                <a:lnTo>
                  <a:pt x="1489971" y="1612900"/>
                </a:lnTo>
                <a:lnTo>
                  <a:pt x="1578751" y="1663700"/>
                </a:lnTo>
                <a:lnTo>
                  <a:pt x="1624247" y="1676400"/>
                </a:lnTo>
                <a:lnTo>
                  <a:pt x="1717389" y="1727200"/>
                </a:lnTo>
                <a:lnTo>
                  <a:pt x="1763362" y="1739900"/>
                </a:lnTo>
                <a:lnTo>
                  <a:pt x="1809687" y="1765300"/>
                </a:lnTo>
                <a:lnTo>
                  <a:pt x="2094329" y="1841500"/>
                </a:lnTo>
                <a:lnTo>
                  <a:pt x="2782371" y="1841500"/>
                </a:lnTo>
                <a:lnTo>
                  <a:pt x="2926046" y="1803400"/>
                </a:lnTo>
                <a:lnTo>
                  <a:pt x="2284370" y="1803400"/>
                </a:lnTo>
                <a:lnTo>
                  <a:pt x="2233515" y="1790700"/>
                </a:lnTo>
                <a:lnTo>
                  <a:pt x="2182921" y="1790700"/>
                </a:lnTo>
                <a:lnTo>
                  <a:pt x="2132602" y="1778000"/>
                </a:lnTo>
                <a:lnTo>
                  <a:pt x="2082571" y="1778000"/>
                </a:lnTo>
                <a:lnTo>
                  <a:pt x="1934354" y="1739900"/>
                </a:lnTo>
                <a:lnTo>
                  <a:pt x="1885621" y="1714500"/>
                </a:lnTo>
                <a:lnTo>
                  <a:pt x="1789250" y="1689100"/>
                </a:lnTo>
                <a:lnTo>
                  <a:pt x="1741640" y="1663700"/>
                </a:lnTo>
                <a:lnTo>
                  <a:pt x="1696296" y="1651000"/>
                </a:lnTo>
                <a:lnTo>
                  <a:pt x="1607676" y="1600200"/>
                </a:lnTo>
                <a:lnTo>
                  <a:pt x="1521889" y="1549400"/>
                </a:lnTo>
                <a:lnTo>
                  <a:pt x="1480086" y="1524000"/>
                </a:lnTo>
                <a:lnTo>
                  <a:pt x="1439026" y="1498600"/>
                </a:lnTo>
                <a:lnTo>
                  <a:pt x="1398720" y="1473200"/>
                </a:lnTo>
                <a:lnTo>
                  <a:pt x="1359179" y="1447800"/>
                </a:lnTo>
                <a:lnTo>
                  <a:pt x="1320415" y="1409700"/>
                </a:lnTo>
                <a:lnTo>
                  <a:pt x="1282439" y="1384300"/>
                </a:lnTo>
                <a:lnTo>
                  <a:pt x="1245263" y="1346200"/>
                </a:lnTo>
                <a:lnTo>
                  <a:pt x="1208897" y="1320800"/>
                </a:lnTo>
                <a:lnTo>
                  <a:pt x="1173354" y="1282700"/>
                </a:lnTo>
                <a:lnTo>
                  <a:pt x="1138772" y="1244600"/>
                </a:lnTo>
                <a:lnTo>
                  <a:pt x="1105272" y="1206500"/>
                </a:lnTo>
                <a:lnTo>
                  <a:pt x="1072860" y="1181100"/>
                </a:lnTo>
                <a:lnTo>
                  <a:pt x="1041546" y="1143000"/>
                </a:lnTo>
                <a:lnTo>
                  <a:pt x="1011336" y="1092200"/>
                </a:lnTo>
                <a:lnTo>
                  <a:pt x="982239" y="1054100"/>
                </a:lnTo>
                <a:lnTo>
                  <a:pt x="954262" y="1016000"/>
                </a:lnTo>
                <a:lnTo>
                  <a:pt x="927414" y="977900"/>
                </a:lnTo>
                <a:lnTo>
                  <a:pt x="901702" y="939800"/>
                </a:lnTo>
                <a:lnTo>
                  <a:pt x="877135" y="889000"/>
                </a:lnTo>
                <a:lnTo>
                  <a:pt x="853719" y="850900"/>
                </a:lnTo>
                <a:lnTo>
                  <a:pt x="831464" y="800100"/>
                </a:lnTo>
                <a:lnTo>
                  <a:pt x="810376" y="762000"/>
                </a:lnTo>
                <a:lnTo>
                  <a:pt x="790465" y="711200"/>
                </a:lnTo>
                <a:lnTo>
                  <a:pt x="771112" y="673100"/>
                </a:lnTo>
                <a:lnTo>
                  <a:pt x="753175" y="622300"/>
                </a:lnTo>
                <a:lnTo>
                  <a:pt x="736656" y="571500"/>
                </a:lnTo>
                <a:lnTo>
                  <a:pt x="721557" y="520700"/>
                </a:lnTo>
                <a:lnTo>
                  <a:pt x="707883" y="469900"/>
                </a:lnTo>
                <a:lnTo>
                  <a:pt x="695636" y="419100"/>
                </a:lnTo>
                <a:lnTo>
                  <a:pt x="684819" y="381000"/>
                </a:lnTo>
                <a:lnTo>
                  <a:pt x="675434" y="330200"/>
                </a:lnTo>
                <a:lnTo>
                  <a:pt x="667485" y="279400"/>
                </a:lnTo>
                <a:lnTo>
                  <a:pt x="660975" y="228600"/>
                </a:lnTo>
                <a:lnTo>
                  <a:pt x="655907" y="177800"/>
                </a:lnTo>
                <a:lnTo>
                  <a:pt x="652283" y="127000"/>
                </a:lnTo>
                <a:lnTo>
                  <a:pt x="650106" y="76200"/>
                </a:lnTo>
                <a:lnTo>
                  <a:pt x="649380" y="12700"/>
                </a:lnTo>
                <a:lnTo>
                  <a:pt x="649642" y="0"/>
                </a:lnTo>
                <a:close/>
              </a:path>
              <a:path w="4877435" h="2451100">
                <a:moveTo>
                  <a:pt x="4289339" y="0"/>
                </a:moveTo>
                <a:lnTo>
                  <a:pt x="4227020" y="0"/>
                </a:lnTo>
                <a:lnTo>
                  <a:pt x="4227282" y="12700"/>
                </a:lnTo>
                <a:lnTo>
                  <a:pt x="4226556" y="76200"/>
                </a:lnTo>
                <a:lnTo>
                  <a:pt x="4224381" y="127000"/>
                </a:lnTo>
                <a:lnTo>
                  <a:pt x="4220760" y="177800"/>
                </a:lnTo>
                <a:lnTo>
                  <a:pt x="4215695" y="228600"/>
                </a:lnTo>
                <a:lnTo>
                  <a:pt x="4209188" y="279400"/>
                </a:lnTo>
                <a:lnTo>
                  <a:pt x="4201244" y="330200"/>
                </a:lnTo>
                <a:lnTo>
                  <a:pt x="4191864" y="381000"/>
                </a:lnTo>
                <a:lnTo>
                  <a:pt x="4181051" y="419100"/>
                </a:lnTo>
                <a:lnTo>
                  <a:pt x="4168808" y="469900"/>
                </a:lnTo>
                <a:lnTo>
                  <a:pt x="4155138" y="520700"/>
                </a:lnTo>
                <a:lnTo>
                  <a:pt x="4140043" y="571500"/>
                </a:lnTo>
                <a:lnTo>
                  <a:pt x="4123526" y="622300"/>
                </a:lnTo>
                <a:lnTo>
                  <a:pt x="4105591" y="673100"/>
                </a:lnTo>
                <a:lnTo>
                  <a:pt x="4086239" y="711200"/>
                </a:lnTo>
                <a:lnTo>
                  <a:pt x="4066327" y="762000"/>
                </a:lnTo>
                <a:lnTo>
                  <a:pt x="4045240" y="800100"/>
                </a:lnTo>
                <a:lnTo>
                  <a:pt x="4022984" y="850900"/>
                </a:lnTo>
                <a:lnTo>
                  <a:pt x="3999569" y="889000"/>
                </a:lnTo>
                <a:lnTo>
                  <a:pt x="3975001" y="939800"/>
                </a:lnTo>
                <a:lnTo>
                  <a:pt x="3949290" y="977900"/>
                </a:lnTo>
                <a:lnTo>
                  <a:pt x="3922441" y="1016000"/>
                </a:lnTo>
                <a:lnTo>
                  <a:pt x="3894465" y="1054100"/>
                </a:lnTo>
                <a:lnTo>
                  <a:pt x="3865368" y="1092200"/>
                </a:lnTo>
                <a:lnTo>
                  <a:pt x="3835158" y="1143000"/>
                </a:lnTo>
                <a:lnTo>
                  <a:pt x="3803843" y="1181100"/>
                </a:lnTo>
                <a:lnTo>
                  <a:pt x="3771432" y="1206500"/>
                </a:lnTo>
                <a:lnTo>
                  <a:pt x="3737931" y="1244600"/>
                </a:lnTo>
                <a:lnTo>
                  <a:pt x="3703350" y="1282700"/>
                </a:lnTo>
                <a:lnTo>
                  <a:pt x="3667814" y="1320800"/>
                </a:lnTo>
                <a:lnTo>
                  <a:pt x="3631454" y="1346200"/>
                </a:lnTo>
                <a:lnTo>
                  <a:pt x="3594281" y="1384300"/>
                </a:lnTo>
                <a:lnTo>
                  <a:pt x="3556306" y="1409700"/>
                </a:lnTo>
                <a:lnTo>
                  <a:pt x="3517541" y="1447800"/>
                </a:lnTo>
                <a:lnTo>
                  <a:pt x="3477998" y="1473200"/>
                </a:lnTo>
                <a:lnTo>
                  <a:pt x="3437688" y="1498600"/>
                </a:lnTo>
                <a:lnTo>
                  <a:pt x="3396623" y="1524000"/>
                </a:lnTo>
                <a:lnTo>
                  <a:pt x="3354814" y="1549400"/>
                </a:lnTo>
                <a:lnTo>
                  <a:pt x="3269012" y="1600200"/>
                </a:lnTo>
                <a:lnTo>
                  <a:pt x="3180375" y="1651000"/>
                </a:lnTo>
                <a:lnTo>
                  <a:pt x="3135022" y="1663700"/>
                </a:lnTo>
                <a:lnTo>
                  <a:pt x="3087412" y="1689100"/>
                </a:lnTo>
                <a:lnTo>
                  <a:pt x="2991041" y="1714500"/>
                </a:lnTo>
                <a:lnTo>
                  <a:pt x="2942309" y="1739900"/>
                </a:lnTo>
                <a:lnTo>
                  <a:pt x="2794096" y="1778000"/>
                </a:lnTo>
                <a:lnTo>
                  <a:pt x="2744068" y="1778000"/>
                </a:lnTo>
                <a:lnTo>
                  <a:pt x="2693752" y="1790700"/>
                </a:lnTo>
                <a:lnTo>
                  <a:pt x="2643162" y="1790700"/>
                </a:lnTo>
                <a:lnTo>
                  <a:pt x="2592312" y="1803400"/>
                </a:lnTo>
                <a:lnTo>
                  <a:pt x="2926046" y="1803400"/>
                </a:lnTo>
                <a:lnTo>
                  <a:pt x="3066990" y="1765300"/>
                </a:lnTo>
                <a:lnTo>
                  <a:pt x="3113307" y="1739900"/>
                </a:lnTo>
                <a:lnTo>
                  <a:pt x="3159272" y="1727200"/>
                </a:lnTo>
                <a:lnTo>
                  <a:pt x="3252430" y="1676400"/>
                </a:lnTo>
                <a:lnTo>
                  <a:pt x="3297932" y="1663700"/>
                </a:lnTo>
                <a:lnTo>
                  <a:pt x="3386722" y="1612900"/>
                </a:lnTo>
                <a:lnTo>
                  <a:pt x="3429986" y="1587500"/>
                </a:lnTo>
                <a:lnTo>
                  <a:pt x="3472480" y="1549400"/>
                </a:lnTo>
                <a:lnTo>
                  <a:pt x="3514192" y="1524000"/>
                </a:lnTo>
                <a:lnTo>
                  <a:pt x="3555111" y="1498600"/>
                </a:lnTo>
                <a:lnTo>
                  <a:pt x="3595224" y="1460500"/>
                </a:lnTo>
                <a:lnTo>
                  <a:pt x="3634519" y="1435100"/>
                </a:lnTo>
                <a:lnTo>
                  <a:pt x="3672985" y="1397000"/>
                </a:lnTo>
                <a:lnTo>
                  <a:pt x="3710609" y="1358900"/>
                </a:lnTo>
                <a:lnTo>
                  <a:pt x="3747380" y="1333500"/>
                </a:lnTo>
                <a:lnTo>
                  <a:pt x="3783170" y="1295400"/>
                </a:lnTo>
                <a:lnTo>
                  <a:pt x="3817840" y="1257300"/>
                </a:lnTo>
                <a:lnTo>
                  <a:pt x="3851383" y="1219200"/>
                </a:lnTo>
                <a:lnTo>
                  <a:pt x="3883790" y="1181100"/>
                </a:lnTo>
                <a:lnTo>
                  <a:pt x="3915054" y="1130300"/>
                </a:lnTo>
                <a:lnTo>
                  <a:pt x="3945167" y="1092200"/>
                </a:lnTo>
                <a:lnTo>
                  <a:pt x="3974119" y="1054100"/>
                </a:lnTo>
                <a:lnTo>
                  <a:pt x="4001904" y="1016000"/>
                </a:lnTo>
                <a:lnTo>
                  <a:pt x="4028513" y="965200"/>
                </a:lnTo>
                <a:lnTo>
                  <a:pt x="4053939" y="927100"/>
                </a:lnTo>
                <a:lnTo>
                  <a:pt x="4078172" y="876300"/>
                </a:lnTo>
                <a:lnTo>
                  <a:pt x="4101205" y="838200"/>
                </a:lnTo>
                <a:lnTo>
                  <a:pt x="4123031" y="787400"/>
                </a:lnTo>
                <a:lnTo>
                  <a:pt x="4143640" y="736600"/>
                </a:lnTo>
                <a:lnTo>
                  <a:pt x="4162374" y="698500"/>
                </a:lnTo>
                <a:lnTo>
                  <a:pt x="4179832" y="647700"/>
                </a:lnTo>
                <a:lnTo>
                  <a:pt x="4196011" y="596900"/>
                </a:lnTo>
                <a:lnTo>
                  <a:pt x="4210909" y="558800"/>
                </a:lnTo>
                <a:lnTo>
                  <a:pt x="4224524" y="508000"/>
                </a:lnTo>
                <a:lnTo>
                  <a:pt x="4236854" y="457200"/>
                </a:lnTo>
                <a:lnTo>
                  <a:pt x="4247896" y="406400"/>
                </a:lnTo>
                <a:lnTo>
                  <a:pt x="4257647" y="368300"/>
                </a:lnTo>
                <a:lnTo>
                  <a:pt x="4266106" y="317500"/>
                </a:lnTo>
                <a:lnTo>
                  <a:pt x="4273270" y="266700"/>
                </a:lnTo>
                <a:lnTo>
                  <a:pt x="4279136" y="215900"/>
                </a:lnTo>
                <a:lnTo>
                  <a:pt x="4283703" y="165100"/>
                </a:lnTo>
                <a:lnTo>
                  <a:pt x="4286969" y="114300"/>
                </a:lnTo>
                <a:lnTo>
                  <a:pt x="4288929" y="63500"/>
                </a:lnTo>
                <a:lnTo>
                  <a:pt x="4289583" y="12700"/>
                </a:lnTo>
                <a:lnTo>
                  <a:pt x="4289339" y="0"/>
                </a:lnTo>
                <a:close/>
              </a:path>
              <a:path w="4877435" h="2451100">
                <a:moveTo>
                  <a:pt x="2697296" y="1549400"/>
                </a:moveTo>
                <a:lnTo>
                  <a:pt x="2179408" y="1549400"/>
                </a:lnTo>
                <a:lnTo>
                  <a:pt x="2282100" y="1574800"/>
                </a:lnTo>
                <a:lnTo>
                  <a:pt x="2594604" y="1574800"/>
                </a:lnTo>
                <a:lnTo>
                  <a:pt x="2697296" y="1549400"/>
                </a:lnTo>
                <a:close/>
              </a:path>
              <a:path w="4877435" h="2451100">
                <a:moveTo>
                  <a:pt x="943320" y="0"/>
                </a:moveTo>
                <a:lnTo>
                  <a:pt x="881019" y="0"/>
                </a:lnTo>
                <a:lnTo>
                  <a:pt x="880713" y="12700"/>
                </a:lnTo>
                <a:lnTo>
                  <a:pt x="881573" y="76200"/>
                </a:lnTo>
                <a:lnTo>
                  <a:pt x="884149" y="127000"/>
                </a:lnTo>
                <a:lnTo>
                  <a:pt x="888438" y="177800"/>
                </a:lnTo>
                <a:lnTo>
                  <a:pt x="894435" y="228600"/>
                </a:lnTo>
                <a:lnTo>
                  <a:pt x="902138" y="279400"/>
                </a:lnTo>
                <a:lnTo>
                  <a:pt x="911542" y="330200"/>
                </a:lnTo>
                <a:lnTo>
                  <a:pt x="922644" y="381000"/>
                </a:lnTo>
                <a:lnTo>
                  <a:pt x="935440" y="431800"/>
                </a:lnTo>
                <a:lnTo>
                  <a:pt x="949925" y="482600"/>
                </a:lnTo>
                <a:lnTo>
                  <a:pt x="966097" y="533400"/>
                </a:lnTo>
                <a:lnTo>
                  <a:pt x="983951" y="571500"/>
                </a:lnTo>
                <a:lnTo>
                  <a:pt x="1003484" y="622300"/>
                </a:lnTo>
                <a:lnTo>
                  <a:pt x="1023809" y="673100"/>
                </a:lnTo>
                <a:lnTo>
                  <a:pt x="1045526" y="711200"/>
                </a:lnTo>
                <a:lnTo>
                  <a:pt x="1068625" y="762000"/>
                </a:lnTo>
                <a:lnTo>
                  <a:pt x="1093095" y="800100"/>
                </a:lnTo>
                <a:lnTo>
                  <a:pt x="1118924" y="850900"/>
                </a:lnTo>
                <a:lnTo>
                  <a:pt x="1146103" y="889000"/>
                </a:lnTo>
                <a:lnTo>
                  <a:pt x="1174621" y="927100"/>
                </a:lnTo>
                <a:lnTo>
                  <a:pt x="1204466" y="965200"/>
                </a:lnTo>
                <a:lnTo>
                  <a:pt x="1235628" y="1003300"/>
                </a:lnTo>
                <a:lnTo>
                  <a:pt x="1268096" y="1041400"/>
                </a:lnTo>
                <a:lnTo>
                  <a:pt x="1301860" y="1079500"/>
                </a:lnTo>
                <a:lnTo>
                  <a:pt x="1336909" y="1117600"/>
                </a:lnTo>
                <a:lnTo>
                  <a:pt x="1373079" y="1155700"/>
                </a:lnTo>
                <a:lnTo>
                  <a:pt x="1410224" y="1193800"/>
                </a:lnTo>
                <a:lnTo>
                  <a:pt x="1448328" y="1219200"/>
                </a:lnTo>
                <a:lnTo>
                  <a:pt x="1487375" y="1257300"/>
                </a:lnTo>
                <a:lnTo>
                  <a:pt x="1527349" y="1282700"/>
                </a:lnTo>
                <a:lnTo>
                  <a:pt x="1568234" y="1308100"/>
                </a:lnTo>
                <a:lnTo>
                  <a:pt x="1610014" y="1333500"/>
                </a:lnTo>
                <a:lnTo>
                  <a:pt x="1652673" y="1358900"/>
                </a:lnTo>
                <a:lnTo>
                  <a:pt x="1696194" y="1384300"/>
                </a:lnTo>
                <a:lnTo>
                  <a:pt x="1740562" y="1409700"/>
                </a:lnTo>
                <a:lnTo>
                  <a:pt x="1785760" y="1435100"/>
                </a:lnTo>
                <a:lnTo>
                  <a:pt x="1831773" y="1447800"/>
                </a:lnTo>
                <a:lnTo>
                  <a:pt x="1880155" y="1473200"/>
                </a:lnTo>
                <a:lnTo>
                  <a:pt x="1928996" y="1485900"/>
                </a:lnTo>
                <a:lnTo>
                  <a:pt x="1978278" y="1511300"/>
                </a:lnTo>
                <a:lnTo>
                  <a:pt x="2128564" y="1549400"/>
                </a:lnTo>
                <a:lnTo>
                  <a:pt x="2748139" y="1549400"/>
                </a:lnTo>
                <a:lnTo>
                  <a:pt x="2898426" y="1511300"/>
                </a:lnTo>
                <a:lnTo>
                  <a:pt x="2288352" y="1511300"/>
                </a:lnTo>
                <a:lnTo>
                  <a:pt x="2238907" y="1498600"/>
                </a:lnTo>
                <a:lnTo>
                  <a:pt x="2189770" y="1498600"/>
                </a:lnTo>
                <a:lnTo>
                  <a:pt x="1949369" y="1435100"/>
                </a:lnTo>
                <a:lnTo>
                  <a:pt x="1902476" y="1409700"/>
                </a:lnTo>
                <a:lnTo>
                  <a:pt x="1856024" y="1397000"/>
                </a:lnTo>
                <a:lnTo>
                  <a:pt x="1807879" y="1371600"/>
                </a:lnTo>
                <a:lnTo>
                  <a:pt x="1760667" y="1346200"/>
                </a:lnTo>
                <a:lnTo>
                  <a:pt x="1714407" y="1333500"/>
                </a:lnTo>
                <a:lnTo>
                  <a:pt x="1669118" y="1295400"/>
                </a:lnTo>
                <a:lnTo>
                  <a:pt x="1624821" y="1270000"/>
                </a:lnTo>
                <a:lnTo>
                  <a:pt x="1581535" y="1244600"/>
                </a:lnTo>
                <a:lnTo>
                  <a:pt x="1539280" y="1219200"/>
                </a:lnTo>
                <a:lnTo>
                  <a:pt x="1498077" y="1181100"/>
                </a:lnTo>
                <a:lnTo>
                  <a:pt x="1457944" y="1143000"/>
                </a:lnTo>
                <a:lnTo>
                  <a:pt x="1418902" y="1117600"/>
                </a:lnTo>
                <a:lnTo>
                  <a:pt x="1380970" y="1079500"/>
                </a:lnTo>
                <a:lnTo>
                  <a:pt x="1344321" y="1041400"/>
                </a:lnTo>
                <a:lnTo>
                  <a:pt x="1309140" y="1003300"/>
                </a:lnTo>
                <a:lnTo>
                  <a:pt x="1275440" y="965200"/>
                </a:lnTo>
                <a:lnTo>
                  <a:pt x="1243236" y="914400"/>
                </a:lnTo>
                <a:lnTo>
                  <a:pt x="1212541" y="876300"/>
                </a:lnTo>
                <a:lnTo>
                  <a:pt x="1183369" y="838200"/>
                </a:lnTo>
                <a:lnTo>
                  <a:pt x="1155735" y="787400"/>
                </a:lnTo>
                <a:lnTo>
                  <a:pt x="1129651" y="736600"/>
                </a:lnTo>
                <a:lnTo>
                  <a:pt x="1105132" y="698500"/>
                </a:lnTo>
                <a:lnTo>
                  <a:pt x="1082192" y="647700"/>
                </a:lnTo>
                <a:lnTo>
                  <a:pt x="1060844" y="596900"/>
                </a:lnTo>
                <a:lnTo>
                  <a:pt x="1042097" y="558800"/>
                </a:lnTo>
                <a:lnTo>
                  <a:pt x="1024961" y="508000"/>
                </a:lnTo>
                <a:lnTo>
                  <a:pt x="1009440" y="457200"/>
                </a:lnTo>
                <a:lnTo>
                  <a:pt x="995537" y="419100"/>
                </a:lnTo>
                <a:lnTo>
                  <a:pt x="983257" y="368300"/>
                </a:lnTo>
                <a:lnTo>
                  <a:pt x="972602" y="317500"/>
                </a:lnTo>
                <a:lnTo>
                  <a:pt x="963576" y="266700"/>
                </a:lnTo>
                <a:lnTo>
                  <a:pt x="956184" y="215900"/>
                </a:lnTo>
                <a:lnTo>
                  <a:pt x="950428" y="165100"/>
                </a:lnTo>
                <a:lnTo>
                  <a:pt x="946312" y="114300"/>
                </a:lnTo>
                <a:lnTo>
                  <a:pt x="943840" y="63500"/>
                </a:lnTo>
                <a:lnTo>
                  <a:pt x="943015" y="12700"/>
                </a:lnTo>
                <a:lnTo>
                  <a:pt x="943320" y="0"/>
                </a:lnTo>
                <a:close/>
              </a:path>
              <a:path w="4877435" h="2451100">
                <a:moveTo>
                  <a:pt x="3995685" y="0"/>
                </a:moveTo>
                <a:lnTo>
                  <a:pt x="3933383" y="0"/>
                </a:lnTo>
                <a:lnTo>
                  <a:pt x="3933688" y="12700"/>
                </a:lnTo>
                <a:lnTo>
                  <a:pt x="3932863" y="63500"/>
                </a:lnTo>
                <a:lnTo>
                  <a:pt x="3930388" y="114300"/>
                </a:lnTo>
                <a:lnTo>
                  <a:pt x="3926269" y="165100"/>
                </a:lnTo>
                <a:lnTo>
                  <a:pt x="3920509" y="215900"/>
                </a:lnTo>
                <a:lnTo>
                  <a:pt x="3913111" y="266700"/>
                </a:lnTo>
                <a:lnTo>
                  <a:pt x="3904081" y="317500"/>
                </a:lnTo>
                <a:lnTo>
                  <a:pt x="3893421" y="368300"/>
                </a:lnTo>
                <a:lnTo>
                  <a:pt x="3881135" y="419100"/>
                </a:lnTo>
                <a:lnTo>
                  <a:pt x="3867229" y="457200"/>
                </a:lnTo>
                <a:lnTo>
                  <a:pt x="3851704" y="508000"/>
                </a:lnTo>
                <a:lnTo>
                  <a:pt x="3834566" y="558800"/>
                </a:lnTo>
                <a:lnTo>
                  <a:pt x="3815818" y="596900"/>
                </a:lnTo>
                <a:lnTo>
                  <a:pt x="3794470" y="647700"/>
                </a:lnTo>
                <a:lnTo>
                  <a:pt x="3771530" y="698500"/>
                </a:lnTo>
                <a:lnTo>
                  <a:pt x="3747011" y="749300"/>
                </a:lnTo>
                <a:lnTo>
                  <a:pt x="3720927" y="787400"/>
                </a:lnTo>
                <a:lnTo>
                  <a:pt x="3693292" y="838200"/>
                </a:lnTo>
                <a:lnTo>
                  <a:pt x="3664121" y="876300"/>
                </a:lnTo>
                <a:lnTo>
                  <a:pt x="3633426" y="914400"/>
                </a:lnTo>
                <a:lnTo>
                  <a:pt x="3601221" y="965200"/>
                </a:lnTo>
                <a:lnTo>
                  <a:pt x="3567522" y="1003300"/>
                </a:lnTo>
                <a:lnTo>
                  <a:pt x="3532340" y="1041400"/>
                </a:lnTo>
                <a:lnTo>
                  <a:pt x="3495691" y="1079500"/>
                </a:lnTo>
                <a:lnTo>
                  <a:pt x="3457770" y="1117600"/>
                </a:lnTo>
                <a:lnTo>
                  <a:pt x="3418737" y="1143000"/>
                </a:lnTo>
                <a:lnTo>
                  <a:pt x="3378611" y="1181100"/>
                </a:lnTo>
                <a:lnTo>
                  <a:pt x="3337413" y="1219200"/>
                </a:lnTo>
                <a:lnTo>
                  <a:pt x="3295162" y="1244600"/>
                </a:lnTo>
                <a:lnTo>
                  <a:pt x="3251879" y="1270000"/>
                </a:lnTo>
                <a:lnTo>
                  <a:pt x="3207584" y="1295400"/>
                </a:lnTo>
                <a:lnTo>
                  <a:pt x="3162296" y="1333500"/>
                </a:lnTo>
                <a:lnTo>
                  <a:pt x="3116036" y="1346200"/>
                </a:lnTo>
                <a:lnTo>
                  <a:pt x="3068824" y="1371600"/>
                </a:lnTo>
                <a:lnTo>
                  <a:pt x="3020680" y="1397000"/>
                </a:lnTo>
                <a:lnTo>
                  <a:pt x="2974227" y="1409700"/>
                </a:lnTo>
                <a:lnTo>
                  <a:pt x="2927335" y="1435100"/>
                </a:lnTo>
                <a:lnTo>
                  <a:pt x="2686934" y="1498600"/>
                </a:lnTo>
                <a:lnTo>
                  <a:pt x="2637797" y="1498600"/>
                </a:lnTo>
                <a:lnTo>
                  <a:pt x="2588351" y="1511300"/>
                </a:lnTo>
                <a:lnTo>
                  <a:pt x="2898426" y="1511300"/>
                </a:lnTo>
                <a:lnTo>
                  <a:pt x="2947707" y="1485900"/>
                </a:lnTo>
                <a:lnTo>
                  <a:pt x="2996549" y="1473200"/>
                </a:lnTo>
                <a:lnTo>
                  <a:pt x="3044930" y="1447800"/>
                </a:lnTo>
                <a:lnTo>
                  <a:pt x="3090942" y="1435100"/>
                </a:lnTo>
                <a:lnTo>
                  <a:pt x="3136138" y="1409700"/>
                </a:lnTo>
                <a:lnTo>
                  <a:pt x="3180503" y="1384300"/>
                </a:lnTo>
                <a:lnTo>
                  <a:pt x="3224020" y="1358900"/>
                </a:lnTo>
                <a:lnTo>
                  <a:pt x="3266674" y="1333500"/>
                </a:lnTo>
                <a:lnTo>
                  <a:pt x="3308448" y="1308100"/>
                </a:lnTo>
                <a:lnTo>
                  <a:pt x="3349328" y="1282700"/>
                </a:lnTo>
                <a:lnTo>
                  <a:pt x="3389297" y="1257300"/>
                </a:lnTo>
                <a:lnTo>
                  <a:pt x="3428340" y="1219200"/>
                </a:lnTo>
                <a:lnTo>
                  <a:pt x="3466441" y="1193800"/>
                </a:lnTo>
                <a:lnTo>
                  <a:pt x="3503584" y="1155700"/>
                </a:lnTo>
                <a:lnTo>
                  <a:pt x="3539753" y="1117600"/>
                </a:lnTo>
                <a:lnTo>
                  <a:pt x="3574801" y="1079500"/>
                </a:lnTo>
                <a:lnTo>
                  <a:pt x="3608566" y="1041400"/>
                </a:lnTo>
                <a:lnTo>
                  <a:pt x="3641034" y="1003300"/>
                </a:lnTo>
                <a:lnTo>
                  <a:pt x="3672197" y="965200"/>
                </a:lnTo>
                <a:lnTo>
                  <a:pt x="3702044" y="927100"/>
                </a:lnTo>
                <a:lnTo>
                  <a:pt x="3730564" y="889000"/>
                </a:lnTo>
                <a:lnTo>
                  <a:pt x="3757746" y="850900"/>
                </a:lnTo>
                <a:lnTo>
                  <a:pt x="3783579" y="800100"/>
                </a:lnTo>
                <a:lnTo>
                  <a:pt x="3808054" y="762000"/>
                </a:lnTo>
                <a:lnTo>
                  <a:pt x="3831159" y="711200"/>
                </a:lnTo>
                <a:lnTo>
                  <a:pt x="3852885" y="673100"/>
                </a:lnTo>
                <a:lnTo>
                  <a:pt x="3873219" y="622300"/>
                </a:lnTo>
                <a:lnTo>
                  <a:pt x="3892743" y="571500"/>
                </a:lnTo>
                <a:lnTo>
                  <a:pt x="3910592" y="533400"/>
                </a:lnTo>
                <a:lnTo>
                  <a:pt x="3926761" y="482600"/>
                </a:lnTo>
                <a:lnTo>
                  <a:pt x="3941245" y="431800"/>
                </a:lnTo>
                <a:lnTo>
                  <a:pt x="3954042" y="381000"/>
                </a:lnTo>
                <a:lnTo>
                  <a:pt x="3965146" y="330200"/>
                </a:lnTo>
                <a:lnTo>
                  <a:pt x="3974553" y="279400"/>
                </a:lnTo>
                <a:lnTo>
                  <a:pt x="3982259" y="228600"/>
                </a:lnTo>
                <a:lnTo>
                  <a:pt x="3988260" y="177800"/>
                </a:lnTo>
                <a:lnTo>
                  <a:pt x="3992552" y="127000"/>
                </a:lnTo>
                <a:lnTo>
                  <a:pt x="3995130" y="76200"/>
                </a:lnTo>
                <a:lnTo>
                  <a:pt x="3995990" y="12700"/>
                </a:lnTo>
                <a:lnTo>
                  <a:pt x="3995685" y="0"/>
                </a:lnTo>
                <a:close/>
              </a:path>
              <a:path w="4877435" h="2451100">
                <a:moveTo>
                  <a:pt x="2590271" y="1270000"/>
                </a:moveTo>
                <a:lnTo>
                  <a:pt x="2286432" y="1270000"/>
                </a:lnTo>
                <a:lnTo>
                  <a:pt x="2336739" y="1282700"/>
                </a:lnTo>
                <a:lnTo>
                  <a:pt x="2539964" y="1282700"/>
                </a:lnTo>
                <a:lnTo>
                  <a:pt x="2590271" y="1270000"/>
                </a:lnTo>
                <a:close/>
              </a:path>
              <a:path w="4877435" h="2451100">
                <a:moveTo>
                  <a:pt x="1236975" y="0"/>
                </a:moveTo>
                <a:lnTo>
                  <a:pt x="1174673" y="0"/>
                </a:lnTo>
                <a:lnTo>
                  <a:pt x="1174307" y="12700"/>
                </a:lnTo>
                <a:lnTo>
                  <a:pt x="1175311" y="76200"/>
                </a:lnTo>
                <a:lnTo>
                  <a:pt x="1178321" y="114300"/>
                </a:lnTo>
                <a:lnTo>
                  <a:pt x="1183329" y="165100"/>
                </a:lnTo>
                <a:lnTo>
                  <a:pt x="1190331" y="215900"/>
                </a:lnTo>
                <a:lnTo>
                  <a:pt x="1199320" y="266700"/>
                </a:lnTo>
                <a:lnTo>
                  <a:pt x="1210290" y="317500"/>
                </a:lnTo>
                <a:lnTo>
                  <a:pt x="1223236" y="368300"/>
                </a:lnTo>
                <a:lnTo>
                  <a:pt x="1238150" y="419100"/>
                </a:lnTo>
                <a:lnTo>
                  <a:pt x="1255028" y="469900"/>
                </a:lnTo>
                <a:lnTo>
                  <a:pt x="1273864" y="508000"/>
                </a:lnTo>
                <a:lnTo>
                  <a:pt x="1293804" y="558800"/>
                </a:lnTo>
                <a:lnTo>
                  <a:pt x="1315368" y="596900"/>
                </a:lnTo>
                <a:lnTo>
                  <a:pt x="1338539" y="647700"/>
                </a:lnTo>
                <a:lnTo>
                  <a:pt x="1363304" y="685800"/>
                </a:lnTo>
                <a:lnTo>
                  <a:pt x="1389648" y="723900"/>
                </a:lnTo>
                <a:lnTo>
                  <a:pt x="1417555" y="762000"/>
                </a:lnTo>
                <a:lnTo>
                  <a:pt x="1447012" y="800100"/>
                </a:lnTo>
                <a:lnTo>
                  <a:pt x="1478002" y="838200"/>
                </a:lnTo>
                <a:lnTo>
                  <a:pt x="1510512" y="876300"/>
                </a:lnTo>
                <a:lnTo>
                  <a:pt x="1544526" y="914400"/>
                </a:lnTo>
                <a:lnTo>
                  <a:pt x="1579852" y="952500"/>
                </a:lnTo>
                <a:lnTo>
                  <a:pt x="1616312" y="977900"/>
                </a:lnTo>
                <a:lnTo>
                  <a:pt x="1653883" y="1016000"/>
                </a:lnTo>
                <a:lnTo>
                  <a:pt x="1692544" y="1041400"/>
                </a:lnTo>
                <a:lnTo>
                  <a:pt x="1732272" y="1066800"/>
                </a:lnTo>
                <a:lnTo>
                  <a:pt x="1773046" y="1092200"/>
                </a:lnTo>
                <a:lnTo>
                  <a:pt x="1814842" y="1117600"/>
                </a:lnTo>
                <a:lnTo>
                  <a:pt x="1857639" y="1143000"/>
                </a:lnTo>
                <a:lnTo>
                  <a:pt x="1901415" y="1168400"/>
                </a:lnTo>
                <a:lnTo>
                  <a:pt x="1946147" y="1181100"/>
                </a:lnTo>
                <a:lnTo>
                  <a:pt x="1993296" y="1206500"/>
                </a:lnTo>
                <a:lnTo>
                  <a:pt x="2236494" y="1270000"/>
                </a:lnTo>
                <a:lnTo>
                  <a:pt x="2640210" y="1270000"/>
                </a:lnTo>
                <a:lnTo>
                  <a:pt x="2835724" y="1219200"/>
                </a:lnTo>
                <a:lnTo>
                  <a:pt x="2341745" y="1219200"/>
                </a:lnTo>
                <a:lnTo>
                  <a:pt x="2293915" y="1206500"/>
                </a:lnTo>
                <a:lnTo>
                  <a:pt x="2246436" y="1206500"/>
                </a:lnTo>
                <a:lnTo>
                  <a:pt x="1970408" y="1130300"/>
                </a:lnTo>
                <a:lnTo>
                  <a:pt x="1923221" y="1104900"/>
                </a:lnTo>
                <a:lnTo>
                  <a:pt x="1877154" y="1079500"/>
                </a:lnTo>
                <a:lnTo>
                  <a:pt x="1832238" y="1054100"/>
                </a:lnTo>
                <a:lnTo>
                  <a:pt x="1788502" y="1028700"/>
                </a:lnTo>
                <a:lnTo>
                  <a:pt x="1745978" y="1003300"/>
                </a:lnTo>
                <a:lnTo>
                  <a:pt x="1704695" y="965200"/>
                </a:lnTo>
                <a:lnTo>
                  <a:pt x="1664684" y="939800"/>
                </a:lnTo>
                <a:lnTo>
                  <a:pt x="1625974" y="901700"/>
                </a:lnTo>
                <a:lnTo>
                  <a:pt x="1588598" y="863600"/>
                </a:lnTo>
                <a:lnTo>
                  <a:pt x="1552748" y="825500"/>
                </a:lnTo>
                <a:lnTo>
                  <a:pt x="1518667" y="787400"/>
                </a:lnTo>
                <a:lnTo>
                  <a:pt x="1486376" y="749300"/>
                </a:lnTo>
                <a:lnTo>
                  <a:pt x="1455893" y="711200"/>
                </a:lnTo>
                <a:lnTo>
                  <a:pt x="1427236" y="673100"/>
                </a:lnTo>
                <a:lnTo>
                  <a:pt x="1400426" y="622300"/>
                </a:lnTo>
                <a:lnTo>
                  <a:pt x="1375482" y="584200"/>
                </a:lnTo>
                <a:lnTo>
                  <a:pt x="1352422" y="533400"/>
                </a:lnTo>
                <a:lnTo>
                  <a:pt x="1331265" y="482600"/>
                </a:lnTo>
                <a:lnTo>
                  <a:pt x="1313353" y="444500"/>
                </a:lnTo>
                <a:lnTo>
                  <a:pt x="1297304" y="393700"/>
                </a:lnTo>
                <a:lnTo>
                  <a:pt x="1283122" y="355600"/>
                </a:lnTo>
                <a:lnTo>
                  <a:pt x="1270814" y="304800"/>
                </a:lnTo>
                <a:lnTo>
                  <a:pt x="1260385" y="254000"/>
                </a:lnTo>
                <a:lnTo>
                  <a:pt x="1251840" y="215900"/>
                </a:lnTo>
                <a:lnTo>
                  <a:pt x="1245184" y="165100"/>
                </a:lnTo>
                <a:lnTo>
                  <a:pt x="1240423" y="114300"/>
                </a:lnTo>
                <a:lnTo>
                  <a:pt x="1237563" y="63500"/>
                </a:lnTo>
                <a:lnTo>
                  <a:pt x="1236608" y="12700"/>
                </a:lnTo>
                <a:lnTo>
                  <a:pt x="1236975" y="0"/>
                </a:lnTo>
                <a:close/>
              </a:path>
              <a:path w="4877435" h="2451100">
                <a:moveTo>
                  <a:pt x="3702031" y="0"/>
                </a:moveTo>
                <a:lnTo>
                  <a:pt x="3639729" y="0"/>
                </a:lnTo>
                <a:lnTo>
                  <a:pt x="3640095" y="12700"/>
                </a:lnTo>
                <a:lnTo>
                  <a:pt x="3639141" y="63500"/>
                </a:lnTo>
                <a:lnTo>
                  <a:pt x="3636280" y="114300"/>
                </a:lnTo>
                <a:lnTo>
                  <a:pt x="3631519" y="165100"/>
                </a:lnTo>
                <a:lnTo>
                  <a:pt x="3624862" y="215900"/>
                </a:lnTo>
                <a:lnTo>
                  <a:pt x="3616315" y="254000"/>
                </a:lnTo>
                <a:lnTo>
                  <a:pt x="3605882" y="304800"/>
                </a:lnTo>
                <a:lnTo>
                  <a:pt x="3593570" y="355600"/>
                </a:lnTo>
                <a:lnTo>
                  <a:pt x="3579384" y="393700"/>
                </a:lnTo>
                <a:lnTo>
                  <a:pt x="3563327" y="444500"/>
                </a:lnTo>
                <a:lnTo>
                  <a:pt x="3545407" y="482600"/>
                </a:lnTo>
                <a:lnTo>
                  <a:pt x="3524260" y="533400"/>
                </a:lnTo>
                <a:lnTo>
                  <a:pt x="3501207" y="584200"/>
                </a:lnTo>
                <a:lnTo>
                  <a:pt x="3476268" y="622300"/>
                </a:lnTo>
                <a:lnTo>
                  <a:pt x="3449462" y="673100"/>
                </a:lnTo>
                <a:lnTo>
                  <a:pt x="3420808" y="711200"/>
                </a:lnTo>
                <a:lnTo>
                  <a:pt x="3390326" y="749300"/>
                </a:lnTo>
                <a:lnTo>
                  <a:pt x="3358036" y="787400"/>
                </a:lnTo>
                <a:lnTo>
                  <a:pt x="3323956" y="825500"/>
                </a:lnTo>
                <a:lnTo>
                  <a:pt x="3288106" y="863600"/>
                </a:lnTo>
                <a:lnTo>
                  <a:pt x="3250718" y="901700"/>
                </a:lnTo>
                <a:lnTo>
                  <a:pt x="3212003" y="939800"/>
                </a:lnTo>
                <a:lnTo>
                  <a:pt x="3171990" y="965200"/>
                </a:lnTo>
                <a:lnTo>
                  <a:pt x="3130708" y="1003300"/>
                </a:lnTo>
                <a:lnTo>
                  <a:pt x="3088187" y="1028700"/>
                </a:lnTo>
                <a:lnTo>
                  <a:pt x="3044456" y="1054100"/>
                </a:lnTo>
                <a:lnTo>
                  <a:pt x="2999544" y="1079500"/>
                </a:lnTo>
                <a:lnTo>
                  <a:pt x="2953481" y="1104900"/>
                </a:lnTo>
                <a:lnTo>
                  <a:pt x="2906296" y="1130300"/>
                </a:lnTo>
                <a:lnTo>
                  <a:pt x="2630255" y="1206500"/>
                </a:lnTo>
                <a:lnTo>
                  <a:pt x="2582780" y="1206500"/>
                </a:lnTo>
                <a:lnTo>
                  <a:pt x="2534954" y="1219200"/>
                </a:lnTo>
                <a:lnTo>
                  <a:pt x="2835724" y="1219200"/>
                </a:lnTo>
                <a:lnTo>
                  <a:pt x="2883407" y="1206500"/>
                </a:lnTo>
                <a:lnTo>
                  <a:pt x="2930557" y="1181100"/>
                </a:lnTo>
                <a:lnTo>
                  <a:pt x="2975277" y="1168400"/>
                </a:lnTo>
                <a:lnTo>
                  <a:pt x="3019044" y="1143000"/>
                </a:lnTo>
                <a:lnTo>
                  <a:pt x="3061835" y="1117600"/>
                </a:lnTo>
                <a:lnTo>
                  <a:pt x="3103628" y="1092200"/>
                </a:lnTo>
                <a:lnTo>
                  <a:pt x="3144400" y="1066800"/>
                </a:lnTo>
                <a:lnTo>
                  <a:pt x="3184129" y="1041400"/>
                </a:lnTo>
                <a:lnTo>
                  <a:pt x="3222794" y="1016000"/>
                </a:lnTo>
                <a:lnTo>
                  <a:pt x="3260372" y="977900"/>
                </a:lnTo>
                <a:lnTo>
                  <a:pt x="3296841" y="952500"/>
                </a:lnTo>
                <a:lnTo>
                  <a:pt x="3332178" y="914400"/>
                </a:lnTo>
                <a:lnTo>
                  <a:pt x="3366192" y="876300"/>
                </a:lnTo>
                <a:lnTo>
                  <a:pt x="3398701" y="838200"/>
                </a:lnTo>
                <a:lnTo>
                  <a:pt x="3429691" y="800100"/>
                </a:lnTo>
                <a:lnTo>
                  <a:pt x="3459145" y="762000"/>
                </a:lnTo>
                <a:lnTo>
                  <a:pt x="3487050" y="723900"/>
                </a:lnTo>
                <a:lnTo>
                  <a:pt x="3513390" y="685800"/>
                </a:lnTo>
                <a:lnTo>
                  <a:pt x="3538150" y="647700"/>
                </a:lnTo>
                <a:lnTo>
                  <a:pt x="3561314" y="596900"/>
                </a:lnTo>
                <a:lnTo>
                  <a:pt x="3582869" y="558800"/>
                </a:lnTo>
                <a:lnTo>
                  <a:pt x="3602798" y="508000"/>
                </a:lnTo>
                <a:lnTo>
                  <a:pt x="3621645" y="469900"/>
                </a:lnTo>
                <a:lnTo>
                  <a:pt x="3638532" y="419100"/>
                </a:lnTo>
                <a:lnTo>
                  <a:pt x="3653453" y="368300"/>
                </a:lnTo>
                <a:lnTo>
                  <a:pt x="3666404" y="317500"/>
                </a:lnTo>
                <a:lnTo>
                  <a:pt x="3677378" y="266700"/>
                </a:lnTo>
                <a:lnTo>
                  <a:pt x="3686370" y="215900"/>
                </a:lnTo>
                <a:lnTo>
                  <a:pt x="3693373" y="165100"/>
                </a:lnTo>
                <a:lnTo>
                  <a:pt x="3698383" y="114300"/>
                </a:lnTo>
                <a:lnTo>
                  <a:pt x="3701393" y="76200"/>
                </a:lnTo>
                <a:lnTo>
                  <a:pt x="3702397" y="12700"/>
                </a:lnTo>
                <a:lnTo>
                  <a:pt x="3702031" y="0"/>
                </a:lnTo>
                <a:close/>
              </a:path>
              <a:path w="4877435" h="2451100">
                <a:moveTo>
                  <a:pt x="2631436" y="965200"/>
                </a:moveTo>
                <a:lnTo>
                  <a:pt x="2245262" y="965200"/>
                </a:lnTo>
                <a:lnTo>
                  <a:pt x="2340934" y="990600"/>
                </a:lnTo>
                <a:lnTo>
                  <a:pt x="2535769" y="990600"/>
                </a:lnTo>
                <a:lnTo>
                  <a:pt x="2631436" y="965200"/>
                </a:lnTo>
                <a:close/>
              </a:path>
              <a:path w="4877435" h="2451100">
                <a:moveTo>
                  <a:pt x="1530725" y="0"/>
                </a:moveTo>
                <a:lnTo>
                  <a:pt x="1468357" y="0"/>
                </a:lnTo>
                <a:lnTo>
                  <a:pt x="1467900" y="12700"/>
                </a:lnTo>
                <a:lnTo>
                  <a:pt x="1469103" y="63500"/>
                </a:lnTo>
                <a:lnTo>
                  <a:pt x="1472708" y="114300"/>
                </a:lnTo>
                <a:lnTo>
                  <a:pt x="1478706" y="165100"/>
                </a:lnTo>
                <a:lnTo>
                  <a:pt x="1487088" y="215900"/>
                </a:lnTo>
                <a:lnTo>
                  <a:pt x="1497845" y="254000"/>
                </a:lnTo>
                <a:lnTo>
                  <a:pt x="1510969" y="304800"/>
                </a:lnTo>
                <a:lnTo>
                  <a:pt x="1526452" y="355600"/>
                </a:lnTo>
                <a:lnTo>
                  <a:pt x="1544285" y="393700"/>
                </a:lnTo>
                <a:lnTo>
                  <a:pt x="1566530" y="444500"/>
                </a:lnTo>
                <a:lnTo>
                  <a:pt x="1591312" y="495300"/>
                </a:lnTo>
                <a:lnTo>
                  <a:pt x="1618599" y="533400"/>
                </a:lnTo>
                <a:lnTo>
                  <a:pt x="1648359" y="584200"/>
                </a:lnTo>
                <a:lnTo>
                  <a:pt x="1680560" y="622300"/>
                </a:lnTo>
                <a:lnTo>
                  <a:pt x="1715168" y="660400"/>
                </a:lnTo>
                <a:lnTo>
                  <a:pt x="1752153" y="711200"/>
                </a:lnTo>
                <a:lnTo>
                  <a:pt x="1791206" y="736600"/>
                </a:lnTo>
                <a:lnTo>
                  <a:pt x="1832009" y="774700"/>
                </a:lnTo>
                <a:lnTo>
                  <a:pt x="1874511" y="812800"/>
                </a:lnTo>
                <a:lnTo>
                  <a:pt x="1918660" y="838200"/>
                </a:lnTo>
                <a:lnTo>
                  <a:pt x="1964407" y="863600"/>
                </a:lnTo>
                <a:lnTo>
                  <a:pt x="2011700" y="889000"/>
                </a:lnTo>
                <a:lnTo>
                  <a:pt x="2060489" y="914400"/>
                </a:lnTo>
                <a:lnTo>
                  <a:pt x="2105757" y="927100"/>
                </a:lnTo>
                <a:lnTo>
                  <a:pt x="2151670" y="952500"/>
                </a:lnTo>
                <a:lnTo>
                  <a:pt x="2198185" y="965200"/>
                </a:lnTo>
                <a:lnTo>
                  <a:pt x="2678508" y="965200"/>
                </a:lnTo>
                <a:lnTo>
                  <a:pt x="2725016" y="952500"/>
                </a:lnTo>
                <a:lnTo>
                  <a:pt x="2770919" y="927100"/>
                </a:lnTo>
                <a:lnTo>
                  <a:pt x="2365979" y="927100"/>
                </a:lnTo>
                <a:lnTo>
                  <a:pt x="2317935" y="914400"/>
                </a:lnTo>
                <a:lnTo>
                  <a:pt x="2270198" y="914400"/>
                </a:lnTo>
                <a:lnTo>
                  <a:pt x="2130060" y="876300"/>
                </a:lnTo>
                <a:lnTo>
                  <a:pt x="2084781" y="850900"/>
                </a:lnTo>
                <a:lnTo>
                  <a:pt x="2039118" y="838200"/>
                </a:lnTo>
                <a:lnTo>
                  <a:pt x="1994854" y="812800"/>
                </a:lnTo>
                <a:lnTo>
                  <a:pt x="1952038" y="787400"/>
                </a:lnTo>
                <a:lnTo>
                  <a:pt x="1910718" y="762000"/>
                </a:lnTo>
                <a:lnTo>
                  <a:pt x="1870942" y="723900"/>
                </a:lnTo>
                <a:lnTo>
                  <a:pt x="1832758" y="698500"/>
                </a:lnTo>
                <a:lnTo>
                  <a:pt x="1796214" y="660400"/>
                </a:lnTo>
                <a:lnTo>
                  <a:pt x="1761606" y="622300"/>
                </a:lnTo>
                <a:lnTo>
                  <a:pt x="1729217" y="584200"/>
                </a:lnTo>
                <a:lnTo>
                  <a:pt x="1699079" y="546100"/>
                </a:lnTo>
                <a:lnTo>
                  <a:pt x="1671224" y="508000"/>
                </a:lnTo>
                <a:lnTo>
                  <a:pt x="1645684" y="457200"/>
                </a:lnTo>
                <a:lnTo>
                  <a:pt x="1622491" y="419100"/>
                </a:lnTo>
                <a:lnTo>
                  <a:pt x="1601676" y="368300"/>
                </a:lnTo>
                <a:lnTo>
                  <a:pt x="1582785" y="330200"/>
                </a:lnTo>
                <a:lnTo>
                  <a:pt x="1566767" y="279400"/>
                </a:lnTo>
                <a:lnTo>
                  <a:pt x="1553635" y="228600"/>
                </a:lnTo>
                <a:lnTo>
                  <a:pt x="1543401" y="177800"/>
                </a:lnTo>
                <a:lnTo>
                  <a:pt x="1536076" y="127000"/>
                </a:lnTo>
                <a:lnTo>
                  <a:pt x="1531672" y="76200"/>
                </a:lnTo>
                <a:lnTo>
                  <a:pt x="1530201" y="12700"/>
                </a:lnTo>
                <a:lnTo>
                  <a:pt x="1530725" y="0"/>
                </a:lnTo>
                <a:close/>
              </a:path>
              <a:path w="4877435" h="2451100">
                <a:moveTo>
                  <a:pt x="3408346" y="0"/>
                </a:moveTo>
                <a:lnTo>
                  <a:pt x="3345979" y="0"/>
                </a:lnTo>
                <a:lnTo>
                  <a:pt x="3346502" y="12700"/>
                </a:lnTo>
                <a:lnTo>
                  <a:pt x="3345032" y="76200"/>
                </a:lnTo>
                <a:lnTo>
                  <a:pt x="3340628" y="127000"/>
                </a:lnTo>
                <a:lnTo>
                  <a:pt x="3333303" y="177800"/>
                </a:lnTo>
                <a:lnTo>
                  <a:pt x="3323068" y="228600"/>
                </a:lnTo>
                <a:lnTo>
                  <a:pt x="3309936" y="279400"/>
                </a:lnTo>
                <a:lnTo>
                  <a:pt x="3293919" y="330200"/>
                </a:lnTo>
                <a:lnTo>
                  <a:pt x="3275028" y="368300"/>
                </a:lnTo>
                <a:lnTo>
                  <a:pt x="3254215" y="419100"/>
                </a:lnTo>
                <a:lnTo>
                  <a:pt x="3231025" y="457200"/>
                </a:lnTo>
                <a:lnTo>
                  <a:pt x="3205489" y="508000"/>
                </a:lnTo>
                <a:lnTo>
                  <a:pt x="3177638" y="546100"/>
                </a:lnTo>
                <a:lnTo>
                  <a:pt x="3147500" y="584200"/>
                </a:lnTo>
                <a:lnTo>
                  <a:pt x="3115107" y="622300"/>
                </a:lnTo>
                <a:lnTo>
                  <a:pt x="3080489" y="660400"/>
                </a:lnTo>
                <a:lnTo>
                  <a:pt x="3043946" y="698500"/>
                </a:lnTo>
                <a:lnTo>
                  <a:pt x="3005762" y="723900"/>
                </a:lnTo>
                <a:lnTo>
                  <a:pt x="2965986" y="762000"/>
                </a:lnTo>
                <a:lnTo>
                  <a:pt x="2924666" y="787400"/>
                </a:lnTo>
                <a:lnTo>
                  <a:pt x="2881849" y="812800"/>
                </a:lnTo>
                <a:lnTo>
                  <a:pt x="2837586" y="838200"/>
                </a:lnTo>
                <a:lnTo>
                  <a:pt x="2791922" y="850900"/>
                </a:lnTo>
                <a:lnTo>
                  <a:pt x="2746643" y="876300"/>
                </a:lnTo>
                <a:lnTo>
                  <a:pt x="2606506" y="914400"/>
                </a:lnTo>
                <a:lnTo>
                  <a:pt x="2558769" y="914400"/>
                </a:lnTo>
                <a:lnTo>
                  <a:pt x="2510725" y="927100"/>
                </a:lnTo>
                <a:lnTo>
                  <a:pt x="2770919" y="927100"/>
                </a:lnTo>
                <a:lnTo>
                  <a:pt x="2816173" y="914400"/>
                </a:lnTo>
                <a:lnTo>
                  <a:pt x="2864977" y="889000"/>
                </a:lnTo>
                <a:lnTo>
                  <a:pt x="2912281" y="863600"/>
                </a:lnTo>
                <a:lnTo>
                  <a:pt x="2958036" y="838200"/>
                </a:lnTo>
                <a:lnTo>
                  <a:pt x="3002190" y="812800"/>
                </a:lnTo>
                <a:lnTo>
                  <a:pt x="3044693" y="774700"/>
                </a:lnTo>
                <a:lnTo>
                  <a:pt x="3085497" y="736600"/>
                </a:lnTo>
                <a:lnTo>
                  <a:pt x="3124551" y="711200"/>
                </a:lnTo>
                <a:lnTo>
                  <a:pt x="3161535" y="660400"/>
                </a:lnTo>
                <a:lnTo>
                  <a:pt x="3196143" y="622300"/>
                </a:lnTo>
                <a:lnTo>
                  <a:pt x="3228341" y="584200"/>
                </a:lnTo>
                <a:lnTo>
                  <a:pt x="3258097" y="533400"/>
                </a:lnTo>
                <a:lnTo>
                  <a:pt x="3285376" y="495300"/>
                </a:lnTo>
                <a:lnTo>
                  <a:pt x="3310147" y="444500"/>
                </a:lnTo>
                <a:lnTo>
                  <a:pt x="3332377" y="393700"/>
                </a:lnTo>
                <a:lnTo>
                  <a:pt x="3350223" y="355600"/>
                </a:lnTo>
                <a:lnTo>
                  <a:pt x="3365717" y="304800"/>
                </a:lnTo>
                <a:lnTo>
                  <a:pt x="3378848" y="254000"/>
                </a:lnTo>
                <a:lnTo>
                  <a:pt x="3389611" y="215900"/>
                </a:lnTo>
                <a:lnTo>
                  <a:pt x="3397996" y="165100"/>
                </a:lnTo>
                <a:lnTo>
                  <a:pt x="3403995" y="114300"/>
                </a:lnTo>
                <a:lnTo>
                  <a:pt x="3407600" y="63500"/>
                </a:lnTo>
                <a:lnTo>
                  <a:pt x="3408804" y="12700"/>
                </a:lnTo>
                <a:lnTo>
                  <a:pt x="3408346" y="0"/>
                </a:lnTo>
                <a:close/>
              </a:path>
              <a:path w="4877435" h="2451100">
                <a:moveTo>
                  <a:pt x="2533979" y="685800"/>
                </a:moveTo>
                <a:lnTo>
                  <a:pt x="2342724" y="685800"/>
                </a:lnTo>
                <a:lnTo>
                  <a:pt x="2390085" y="698500"/>
                </a:lnTo>
                <a:lnTo>
                  <a:pt x="2486618" y="698500"/>
                </a:lnTo>
                <a:lnTo>
                  <a:pt x="2533979" y="685800"/>
                </a:lnTo>
                <a:close/>
              </a:path>
              <a:path w="4877435" h="2451100">
                <a:moveTo>
                  <a:pt x="1824513" y="0"/>
                </a:moveTo>
                <a:lnTo>
                  <a:pt x="1762149" y="0"/>
                </a:lnTo>
                <a:lnTo>
                  <a:pt x="1761493" y="12700"/>
                </a:lnTo>
                <a:lnTo>
                  <a:pt x="1763196" y="63500"/>
                </a:lnTo>
                <a:lnTo>
                  <a:pt x="1768227" y="114300"/>
                </a:lnTo>
                <a:lnTo>
                  <a:pt x="1776471" y="165100"/>
                </a:lnTo>
                <a:lnTo>
                  <a:pt x="1787813" y="203200"/>
                </a:lnTo>
                <a:lnTo>
                  <a:pt x="1802138" y="254000"/>
                </a:lnTo>
                <a:lnTo>
                  <a:pt x="1819329" y="292100"/>
                </a:lnTo>
                <a:lnTo>
                  <a:pt x="1839272" y="330200"/>
                </a:lnTo>
                <a:lnTo>
                  <a:pt x="1861850" y="368300"/>
                </a:lnTo>
                <a:lnTo>
                  <a:pt x="1886949" y="406400"/>
                </a:lnTo>
                <a:lnTo>
                  <a:pt x="1914454" y="444500"/>
                </a:lnTo>
                <a:lnTo>
                  <a:pt x="1944248" y="482600"/>
                </a:lnTo>
                <a:lnTo>
                  <a:pt x="1976216" y="508000"/>
                </a:lnTo>
                <a:lnTo>
                  <a:pt x="2010243" y="546100"/>
                </a:lnTo>
                <a:lnTo>
                  <a:pt x="2046213" y="571500"/>
                </a:lnTo>
                <a:lnTo>
                  <a:pt x="2084011" y="596900"/>
                </a:lnTo>
                <a:lnTo>
                  <a:pt x="2123522" y="622300"/>
                </a:lnTo>
                <a:lnTo>
                  <a:pt x="2164630" y="635000"/>
                </a:lnTo>
                <a:lnTo>
                  <a:pt x="2207220" y="660400"/>
                </a:lnTo>
                <a:lnTo>
                  <a:pt x="2296382" y="685800"/>
                </a:lnTo>
                <a:lnTo>
                  <a:pt x="2580320" y="685800"/>
                </a:lnTo>
                <a:lnTo>
                  <a:pt x="2669479" y="660400"/>
                </a:lnTo>
                <a:lnTo>
                  <a:pt x="2712066" y="635000"/>
                </a:lnTo>
                <a:lnTo>
                  <a:pt x="2390395" y="635000"/>
                </a:lnTo>
                <a:lnTo>
                  <a:pt x="2343435" y="622300"/>
                </a:lnTo>
                <a:lnTo>
                  <a:pt x="2297610" y="622300"/>
                </a:lnTo>
                <a:lnTo>
                  <a:pt x="2253058" y="609600"/>
                </a:lnTo>
                <a:lnTo>
                  <a:pt x="2209916" y="584200"/>
                </a:lnTo>
                <a:lnTo>
                  <a:pt x="2168322" y="571500"/>
                </a:lnTo>
                <a:lnTo>
                  <a:pt x="2128414" y="546100"/>
                </a:lnTo>
                <a:lnTo>
                  <a:pt x="2090329" y="520700"/>
                </a:lnTo>
                <a:lnTo>
                  <a:pt x="2054205" y="495300"/>
                </a:lnTo>
                <a:lnTo>
                  <a:pt x="2020180" y="469900"/>
                </a:lnTo>
                <a:lnTo>
                  <a:pt x="1988391" y="431800"/>
                </a:lnTo>
                <a:lnTo>
                  <a:pt x="1958976" y="406400"/>
                </a:lnTo>
                <a:lnTo>
                  <a:pt x="1932073" y="368300"/>
                </a:lnTo>
                <a:lnTo>
                  <a:pt x="1907820" y="330200"/>
                </a:lnTo>
                <a:lnTo>
                  <a:pt x="1886354" y="292100"/>
                </a:lnTo>
                <a:lnTo>
                  <a:pt x="1867812" y="241300"/>
                </a:lnTo>
                <a:lnTo>
                  <a:pt x="1852333" y="203200"/>
                </a:lnTo>
                <a:lnTo>
                  <a:pt x="1840054" y="165100"/>
                </a:lnTo>
                <a:lnTo>
                  <a:pt x="1831113" y="114300"/>
                </a:lnTo>
                <a:lnTo>
                  <a:pt x="1825647" y="63500"/>
                </a:lnTo>
                <a:lnTo>
                  <a:pt x="1823795" y="12700"/>
                </a:lnTo>
                <a:lnTo>
                  <a:pt x="1824513" y="0"/>
                </a:lnTo>
                <a:close/>
              </a:path>
              <a:path w="4877435" h="2451100">
                <a:moveTo>
                  <a:pt x="3114513" y="0"/>
                </a:moveTo>
                <a:lnTo>
                  <a:pt x="3052149" y="0"/>
                </a:lnTo>
                <a:lnTo>
                  <a:pt x="3052867" y="12700"/>
                </a:lnTo>
                <a:lnTo>
                  <a:pt x="3051015" y="63500"/>
                </a:lnTo>
                <a:lnTo>
                  <a:pt x="3045550" y="114300"/>
                </a:lnTo>
                <a:lnTo>
                  <a:pt x="3036610" y="165100"/>
                </a:lnTo>
                <a:lnTo>
                  <a:pt x="3024332" y="203200"/>
                </a:lnTo>
                <a:lnTo>
                  <a:pt x="3008854" y="241300"/>
                </a:lnTo>
                <a:lnTo>
                  <a:pt x="2990315" y="292100"/>
                </a:lnTo>
                <a:lnTo>
                  <a:pt x="2968850" y="330200"/>
                </a:lnTo>
                <a:lnTo>
                  <a:pt x="2944599" y="368300"/>
                </a:lnTo>
                <a:lnTo>
                  <a:pt x="2917699" y="406400"/>
                </a:lnTo>
                <a:lnTo>
                  <a:pt x="2888286" y="431800"/>
                </a:lnTo>
                <a:lnTo>
                  <a:pt x="2856500" y="469900"/>
                </a:lnTo>
                <a:lnTo>
                  <a:pt x="2822478" y="495300"/>
                </a:lnTo>
                <a:lnTo>
                  <a:pt x="2786357" y="520700"/>
                </a:lnTo>
                <a:lnTo>
                  <a:pt x="2748274" y="546100"/>
                </a:lnTo>
                <a:lnTo>
                  <a:pt x="2708369" y="571500"/>
                </a:lnTo>
                <a:lnTo>
                  <a:pt x="2666778" y="584200"/>
                </a:lnTo>
                <a:lnTo>
                  <a:pt x="2623638" y="609600"/>
                </a:lnTo>
                <a:lnTo>
                  <a:pt x="2579088" y="622300"/>
                </a:lnTo>
                <a:lnTo>
                  <a:pt x="2533265" y="622300"/>
                </a:lnTo>
                <a:lnTo>
                  <a:pt x="2486307" y="635000"/>
                </a:lnTo>
                <a:lnTo>
                  <a:pt x="2712066" y="635000"/>
                </a:lnTo>
                <a:lnTo>
                  <a:pt x="2753172" y="622300"/>
                </a:lnTo>
                <a:lnTo>
                  <a:pt x="2792681" y="596900"/>
                </a:lnTo>
                <a:lnTo>
                  <a:pt x="2830476" y="571500"/>
                </a:lnTo>
                <a:lnTo>
                  <a:pt x="2866444" y="546100"/>
                </a:lnTo>
                <a:lnTo>
                  <a:pt x="2900468" y="508000"/>
                </a:lnTo>
                <a:lnTo>
                  <a:pt x="2932434" y="482600"/>
                </a:lnTo>
                <a:lnTo>
                  <a:pt x="2962225" y="444500"/>
                </a:lnTo>
                <a:lnTo>
                  <a:pt x="2989726" y="406400"/>
                </a:lnTo>
                <a:lnTo>
                  <a:pt x="3014823" y="368300"/>
                </a:lnTo>
                <a:lnTo>
                  <a:pt x="3037399" y="330200"/>
                </a:lnTo>
                <a:lnTo>
                  <a:pt x="3057340" y="292100"/>
                </a:lnTo>
                <a:lnTo>
                  <a:pt x="3074529" y="254000"/>
                </a:lnTo>
                <a:lnTo>
                  <a:pt x="3088852" y="203200"/>
                </a:lnTo>
                <a:lnTo>
                  <a:pt x="3100192" y="165100"/>
                </a:lnTo>
                <a:lnTo>
                  <a:pt x="3108436" y="114300"/>
                </a:lnTo>
                <a:lnTo>
                  <a:pt x="3113466" y="63500"/>
                </a:lnTo>
                <a:lnTo>
                  <a:pt x="3115169" y="12700"/>
                </a:lnTo>
                <a:lnTo>
                  <a:pt x="3114513" y="0"/>
                </a:lnTo>
                <a:close/>
              </a:path>
            </a:pathLst>
          </a:custGeom>
          <a:solidFill>
            <a:srgbClr val="FFFFFF"/>
          </a:solidFill>
        </p:spPr>
        <p:txBody>
          <a:bodyPr wrap="square" lIns="0" tIns="0" rIns="0" bIns="0" rtlCol="0"/>
          <a:lstStyle/>
          <a:p>
            <a:endParaRPr/>
          </a:p>
        </p:txBody>
      </p:sp>
      <p:sp>
        <p:nvSpPr>
          <p:cNvPr id="6" name="object 6"/>
          <p:cNvSpPr/>
          <p:nvPr/>
        </p:nvSpPr>
        <p:spPr>
          <a:xfrm>
            <a:off x="5552630" y="1249724"/>
            <a:ext cx="375920" cy="375920"/>
          </a:xfrm>
          <a:custGeom>
            <a:avLst/>
            <a:gdLst/>
            <a:ahLst/>
            <a:cxnLst/>
            <a:rect l="l" t="t" r="r" b="b"/>
            <a:pathLst>
              <a:path w="375920" h="375919">
                <a:moveTo>
                  <a:pt x="375742" y="167513"/>
                </a:moveTo>
                <a:lnTo>
                  <a:pt x="208216" y="167513"/>
                </a:lnTo>
                <a:lnTo>
                  <a:pt x="208216" y="0"/>
                </a:lnTo>
                <a:lnTo>
                  <a:pt x="167525" y="0"/>
                </a:lnTo>
                <a:lnTo>
                  <a:pt x="167525" y="167513"/>
                </a:lnTo>
                <a:lnTo>
                  <a:pt x="0" y="167513"/>
                </a:lnTo>
                <a:lnTo>
                  <a:pt x="0" y="208229"/>
                </a:lnTo>
                <a:lnTo>
                  <a:pt x="167525" y="208229"/>
                </a:lnTo>
                <a:lnTo>
                  <a:pt x="167525" y="375767"/>
                </a:lnTo>
                <a:lnTo>
                  <a:pt x="208216" y="375767"/>
                </a:lnTo>
                <a:lnTo>
                  <a:pt x="208216" y="208229"/>
                </a:lnTo>
                <a:lnTo>
                  <a:pt x="375742" y="208229"/>
                </a:lnTo>
                <a:lnTo>
                  <a:pt x="375742" y="167513"/>
                </a:lnTo>
                <a:close/>
              </a:path>
            </a:pathLst>
          </a:custGeom>
          <a:solidFill>
            <a:srgbClr val="222995"/>
          </a:solidFill>
        </p:spPr>
        <p:txBody>
          <a:bodyPr wrap="square" lIns="0" tIns="0" rIns="0" bIns="0" rtlCol="0"/>
          <a:lstStyle/>
          <a:p>
            <a:endParaRPr/>
          </a:p>
        </p:txBody>
      </p:sp>
      <p:sp>
        <p:nvSpPr>
          <p:cNvPr id="7" name="object 7"/>
          <p:cNvSpPr/>
          <p:nvPr/>
        </p:nvSpPr>
        <p:spPr>
          <a:xfrm>
            <a:off x="4353598" y="1249724"/>
            <a:ext cx="375920" cy="375920"/>
          </a:xfrm>
          <a:custGeom>
            <a:avLst/>
            <a:gdLst/>
            <a:ahLst/>
            <a:cxnLst/>
            <a:rect l="l" t="t" r="r" b="b"/>
            <a:pathLst>
              <a:path w="375920" h="375919">
                <a:moveTo>
                  <a:pt x="375805" y="167513"/>
                </a:moveTo>
                <a:lnTo>
                  <a:pt x="208267" y="167513"/>
                </a:lnTo>
                <a:lnTo>
                  <a:pt x="208267" y="0"/>
                </a:lnTo>
                <a:lnTo>
                  <a:pt x="167551" y="0"/>
                </a:lnTo>
                <a:lnTo>
                  <a:pt x="167551" y="167513"/>
                </a:lnTo>
                <a:lnTo>
                  <a:pt x="0" y="167513"/>
                </a:lnTo>
                <a:lnTo>
                  <a:pt x="0" y="208229"/>
                </a:lnTo>
                <a:lnTo>
                  <a:pt x="167551" y="208229"/>
                </a:lnTo>
                <a:lnTo>
                  <a:pt x="167551" y="375767"/>
                </a:lnTo>
                <a:lnTo>
                  <a:pt x="208267" y="375767"/>
                </a:lnTo>
                <a:lnTo>
                  <a:pt x="208267" y="208229"/>
                </a:lnTo>
                <a:lnTo>
                  <a:pt x="375805" y="208229"/>
                </a:lnTo>
                <a:lnTo>
                  <a:pt x="375805" y="167513"/>
                </a:lnTo>
                <a:close/>
              </a:path>
            </a:pathLst>
          </a:custGeom>
          <a:solidFill>
            <a:srgbClr val="222995"/>
          </a:solidFill>
        </p:spPr>
        <p:txBody>
          <a:bodyPr wrap="square" lIns="0" tIns="0" rIns="0" bIns="0" rtlCol="0"/>
          <a:lstStyle/>
          <a:p>
            <a:endParaRPr/>
          </a:p>
        </p:txBody>
      </p:sp>
      <p:sp>
        <p:nvSpPr>
          <p:cNvPr id="8" name="object 8"/>
          <p:cNvSpPr/>
          <p:nvPr/>
        </p:nvSpPr>
        <p:spPr>
          <a:xfrm>
            <a:off x="3754132" y="1249724"/>
            <a:ext cx="375920" cy="375920"/>
          </a:xfrm>
          <a:custGeom>
            <a:avLst/>
            <a:gdLst/>
            <a:ahLst/>
            <a:cxnLst/>
            <a:rect l="l" t="t" r="r" b="b"/>
            <a:pathLst>
              <a:path w="375920" h="375919">
                <a:moveTo>
                  <a:pt x="375767" y="167513"/>
                </a:moveTo>
                <a:lnTo>
                  <a:pt x="208241" y="167513"/>
                </a:lnTo>
                <a:lnTo>
                  <a:pt x="208241" y="0"/>
                </a:lnTo>
                <a:lnTo>
                  <a:pt x="167538" y="0"/>
                </a:lnTo>
                <a:lnTo>
                  <a:pt x="167525" y="167513"/>
                </a:lnTo>
                <a:lnTo>
                  <a:pt x="25" y="167513"/>
                </a:lnTo>
                <a:lnTo>
                  <a:pt x="0" y="208546"/>
                </a:lnTo>
                <a:lnTo>
                  <a:pt x="167525" y="208546"/>
                </a:lnTo>
                <a:lnTo>
                  <a:pt x="167525" y="375920"/>
                </a:lnTo>
                <a:lnTo>
                  <a:pt x="208241" y="375920"/>
                </a:lnTo>
                <a:lnTo>
                  <a:pt x="208241" y="208546"/>
                </a:lnTo>
                <a:lnTo>
                  <a:pt x="375767" y="208546"/>
                </a:lnTo>
                <a:lnTo>
                  <a:pt x="375767" y="167513"/>
                </a:lnTo>
                <a:close/>
              </a:path>
            </a:pathLst>
          </a:custGeom>
          <a:solidFill>
            <a:srgbClr val="222995"/>
          </a:solidFill>
        </p:spPr>
        <p:txBody>
          <a:bodyPr wrap="square" lIns="0" tIns="0" rIns="0" bIns="0" rtlCol="0"/>
          <a:lstStyle/>
          <a:p>
            <a:endParaRPr/>
          </a:p>
        </p:txBody>
      </p:sp>
      <p:sp>
        <p:nvSpPr>
          <p:cNvPr id="9" name="object 9"/>
          <p:cNvSpPr/>
          <p:nvPr/>
        </p:nvSpPr>
        <p:spPr>
          <a:xfrm>
            <a:off x="4953089" y="1250054"/>
            <a:ext cx="375920" cy="375920"/>
          </a:xfrm>
          <a:custGeom>
            <a:avLst/>
            <a:gdLst/>
            <a:ahLst/>
            <a:cxnLst/>
            <a:rect l="l" t="t" r="r" b="b"/>
            <a:pathLst>
              <a:path w="375920" h="375919">
                <a:moveTo>
                  <a:pt x="375818" y="167563"/>
                </a:moveTo>
                <a:lnTo>
                  <a:pt x="208280" y="167563"/>
                </a:lnTo>
                <a:lnTo>
                  <a:pt x="208280" y="0"/>
                </a:lnTo>
                <a:lnTo>
                  <a:pt x="167563" y="0"/>
                </a:lnTo>
                <a:lnTo>
                  <a:pt x="167563" y="167563"/>
                </a:lnTo>
                <a:lnTo>
                  <a:pt x="0" y="167563"/>
                </a:lnTo>
                <a:lnTo>
                  <a:pt x="0" y="208216"/>
                </a:lnTo>
                <a:lnTo>
                  <a:pt x="167563" y="208216"/>
                </a:lnTo>
                <a:lnTo>
                  <a:pt x="167563" y="375767"/>
                </a:lnTo>
                <a:lnTo>
                  <a:pt x="208280" y="375767"/>
                </a:lnTo>
                <a:lnTo>
                  <a:pt x="208280" y="208216"/>
                </a:lnTo>
                <a:lnTo>
                  <a:pt x="375818" y="208216"/>
                </a:lnTo>
                <a:lnTo>
                  <a:pt x="375818" y="167563"/>
                </a:lnTo>
                <a:close/>
              </a:path>
            </a:pathLst>
          </a:custGeom>
          <a:solidFill>
            <a:srgbClr val="222995"/>
          </a:solidFill>
        </p:spPr>
        <p:txBody>
          <a:bodyPr wrap="square" lIns="0" tIns="0" rIns="0" bIns="0" rtlCol="0"/>
          <a:lstStyle/>
          <a:p>
            <a:endParaRPr/>
          </a:p>
        </p:txBody>
      </p:sp>
      <p:sp>
        <p:nvSpPr>
          <p:cNvPr id="10" name="object 10"/>
          <p:cNvSpPr/>
          <p:nvPr/>
        </p:nvSpPr>
        <p:spPr>
          <a:xfrm>
            <a:off x="3154629" y="1250054"/>
            <a:ext cx="375920" cy="375920"/>
          </a:xfrm>
          <a:custGeom>
            <a:avLst/>
            <a:gdLst/>
            <a:ahLst/>
            <a:cxnLst/>
            <a:rect l="l" t="t" r="r" b="b"/>
            <a:pathLst>
              <a:path w="375920" h="375919">
                <a:moveTo>
                  <a:pt x="375805" y="167563"/>
                </a:moveTo>
                <a:lnTo>
                  <a:pt x="208280" y="167563"/>
                </a:lnTo>
                <a:lnTo>
                  <a:pt x="208280" y="0"/>
                </a:lnTo>
                <a:lnTo>
                  <a:pt x="167563" y="0"/>
                </a:lnTo>
                <a:lnTo>
                  <a:pt x="167563" y="167563"/>
                </a:lnTo>
                <a:lnTo>
                  <a:pt x="0" y="167563"/>
                </a:lnTo>
                <a:lnTo>
                  <a:pt x="0" y="208216"/>
                </a:lnTo>
                <a:lnTo>
                  <a:pt x="167563" y="208216"/>
                </a:lnTo>
                <a:lnTo>
                  <a:pt x="167563" y="375767"/>
                </a:lnTo>
                <a:lnTo>
                  <a:pt x="208280" y="375767"/>
                </a:lnTo>
                <a:lnTo>
                  <a:pt x="208280" y="208216"/>
                </a:lnTo>
                <a:lnTo>
                  <a:pt x="375805" y="208216"/>
                </a:lnTo>
                <a:lnTo>
                  <a:pt x="375805" y="167563"/>
                </a:lnTo>
                <a:close/>
              </a:path>
            </a:pathLst>
          </a:custGeom>
          <a:solidFill>
            <a:srgbClr val="222995"/>
          </a:solidFill>
        </p:spPr>
        <p:txBody>
          <a:bodyPr wrap="square" lIns="0" tIns="0" rIns="0" bIns="0" rtlCol="0"/>
          <a:lstStyle/>
          <a:p>
            <a:endParaRPr/>
          </a:p>
        </p:txBody>
      </p:sp>
      <p:sp>
        <p:nvSpPr>
          <p:cNvPr id="11" name="object 11"/>
          <p:cNvSpPr/>
          <p:nvPr/>
        </p:nvSpPr>
        <p:spPr>
          <a:xfrm>
            <a:off x="5552630" y="1851576"/>
            <a:ext cx="375920" cy="375920"/>
          </a:xfrm>
          <a:custGeom>
            <a:avLst/>
            <a:gdLst/>
            <a:ahLst/>
            <a:cxnLst/>
            <a:rect l="l" t="t" r="r" b="b"/>
            <a:pathLst>
              <a:path w="375920" h="375919">
                <a:moveTo>
                  <a:pt x="375742" y="167551"/>
                </a:moveTo>
                <a:lnTo>
                  <a:pt x="208216" y="167551"/>
                </a:lnTo>
                <a:lnTo>
                  <a:pt x="208216" y="0"/>
                </a:lnTo>
                <a:lnTo>
                  <a:pt x="167525" y="0"/>
                </a:lnTo>
                <a:lnTo>
                  <a:pt x="167525" y="167551"/>
                </a:lnTo>
                <a:lnTo>
                  <a:pt x="0" y="167551"/>
                </a:lnTo>
                <a:lnTo>
                  <a:pt x="0" y="208241"/>
                </a:lnTo>
                <a:lnTo>
                  <a:pt x="167525" y="208241"/>
                </a:lnTo>
                <a:lnTo>
                  <a:pt x="167525" y="375818"/>
                </a:lnTo>
                <a:lnTo>
                  <a:pt x="208216" y="375818"/>
                </a:lnTo>
                <a:lnTo>
                  <a:pt x="208216" y="208241"/>
                </a:lnTo>
                <a:lnTo>
                  <a:pt x="375742" y="208241"/>
                </a:lnTo>
                <a:lnTo>
                  <a:pt x="375742" y="167551"/>
                </a:lnTo>
                <a:close/>
              </a:path>
            </a:pathLst>
          </a:custGeom>
          <a:solidFill>
            <a:srgbClr val="222995"/>
          </a:solidFill>
        </p:spPr>
        <p:txBody>
          <a:bodyPr wrap="square" lIns="0" tIns="0" rIns="0" bIns="0" rtlCol="0"/>
          <a:lstStyle/>
          <a:p>
            <a:endParaRPr/>
          </a:p>
        </p:txBody>
      </p:sp>
      <p:sp>
        <p:nvSpPr>
          <p:cNvPr id="12" name="object 12"/>
          <p:cNvSpPr/>
          <p:nvPr/>
        </p:nvSpPr>
        <p:spPr>
          <a:xfrm>
            <a:off x="4353598" y="1851576"/>
            <a:ext cx="375920" cy="375920"/>
          </a:xfrm>
          <a:custGeom>
            <a:avLst/>
            <a:gdLst/>
            <a:ahLst/>
            <a:cxnLst/>
            <a:rect l="l" t="t" r="r" b="b"/>
            <a:pathLst>
              <a:path w="375920" h="375919">
                <a:moveTo>
                  <a:pt x="375805" y="167551"/>
                </a:moveTo>
                <a:lnTo>
                  <a:pt x="208267" y="167551"/>
                </a:lnTo>
                <a:lnTo>
                  <a:pt x="208267" y="0"/>
                </a:lnTo>
                <a:lnTo>
                  <a:pt x="167551" y="0"/>
                </a:lnTo>
                <a:lnTo>
                  <a:pt x="167551" y="167551"/>
                </a:lnTo>
                <a:lnTo>
                  <a:pt x="0" y="167551"/>
                </a:lnTo>
                <a:lnTo>
                  <a:pt x="0" y="208241"/>
                </a:lnTo>
                <a:lnTo>
                  <a:pt x="167551" y="208241"/>
                </a:lnTo>
                <a:lnTo>
                  <a:pt x="167551" y="375818"/>
                </a:lnTo>
                <a:lnTo>
                  <a:pt x="208267" y="375818"/>
                </a:lnTo>
                <a:lnTo>
                  <a:pt x="208267" y="208241"/>
                </a:lnTo>
                <a:lnTo>
                  <a:pt x="375805" y="208241"/>
                </a:lnTo>
                <a:lnTo>
                  <a:pt x="375805" y="167551"/>
                </a:lnTo>
                <a:close/>
              </a:path>
            </a:pathLst>
          </a:custGeom>
          <a:solidFill>
            <a:srgbClr val="222995"/>
          </a:solidFill>
        </p:spPr>
        <p:txBody>
          <a:bodyPr wrap="square" lIns="0" tIns="0" rIns="0" bIns="0" rtlCol="0"/>
          <a:lstStyle/>
          <a:p>
            <a:endParaRPr/>
          </a:p>
        </p:txBody>
      </p:sp>
      <p:sp>
        <p:nvSpPr>
          <p:cNvPr id="13" name="object 13"/>
          <p:cNvSpPr/>
          <p:nvPr/>
        </p:nvSpPr>
        <p:spPr>
          <a:xfrm>
            <a:off x="3754132" y="1851576"/>
            <a:ext cx="375920" cy="376555"/>
          </a:xfrm>
          <a:custGeom>
            <a:avLst/>
            <a:gdLst/>
            <a:ahLst/>
            <a:cxnLst/>
            <a:rect l="l" t="t" r="r" b="b"/>
            <a:pathLst>
              <a:path w="375920" h="376555">
                <a:moveTo>
                  <a:pt x="375767" y="167551"/>
                </a:moveTo>
                <a:lnTo>
                  <a:pt x="208241" y="167551"/>
                </a:lnTo>
                <a:lnTo>
                  <a:pt x="208241" y="0"/>
                </a:lnTo>
                <a:lnTo>
                  <a:pt x="167538" y="0"/>
                </a:lnTo>
                <a:lnTo>
                  <a:pt x="167525" y="167551"/>
                </a:lnTo>
                <a:lnTo>
                  <a:pt x="25" y="167551"/>
                </a:lnTo>
                <a:lnTo>
                  <a:pt x="0" y="208610"/>
                </a:lnTo>
                <a:lnTo>
                  <a:pt x="167525" y="208610"/>
                </a:lnTo>
                <a:lnTo>
                  <a:pt x="167525" y="376047"/>
                </a:lnTo>
                <a:lnTo>
                  <a:pt x="208241" y="376047"/>
                </a:lnTo>
                <a:lnTo>
                  <a:pt x="208241" y="208610"/>
                </a:lnTo>
                <a:lnTo>
                  <a:pt x="375767" y="208610"/>
                </a:lnTo>
                <a:lnTo>
                  <a:pt x="375767" y="167551"/>
                </a:lnTo>
                <a:close/>
              </a:path>
            </a:pathLst>
          </a:custGeom>
          <a:solidFill>
            <a:srgbClr val="222995"/>
          </a:solidFill>
        </p:spPr>
        <p:txBody>
          <a:bodyPr wrap="square" lIns="0" tIns="0" rIns="0" bIns="0" rtlCol="0"/>
          <a:lstStyle/>
          <a:p>
            <a:endParaRPr/>
          </a:p>
        </p:txBody>
      </p:sp>
      <p:sp>
        <p:nvSpPr>
          <p:cNvPr id="14" name="object 14"/>
          <p:cNvSpPr/>
          <p:nvPr/>
        </p:nvSpPr>
        <p:spPr>
          <a:xfrm>
            <a:off x="4953089" y="1851945"/>
            <a:ext cx="375920" cy="375920"/>
          </a:xfrm>
          <a:custGeom>
            <a:avLst/>
            <a:gdLst/>
            <a:ahLst/>
            <a:cxnLst/>
            <a:rect l="l" t="t" r="r" b="b"/>
            <a:pathLst>
              <a:path w="375920" h="375919">
                <a:moveTo>
                  <a:pt x="375818" y="167513"/>
                </a:moveTo>
                <a:lnTo>
                  <a:pt x="208280" y="167513"/>
                </a:lnTo>
                <a:lnTo>
                  <a:pt x="208280" y="0"/>
                </a:lnTo>
                <a:lnTo>
                  <a:pt x="167563" y="0"/>
                </a:lnTo>
                <a:lnTo>
                  <a:pt x="167563" y="167513"/>
                </a:lnTo>
                <a:lnTo>
                  <a:pt x="0" y="167513"/>
                </a:lnTo>
                <a:lnTo>
                  <a:pt x="0" y="208241"/>
                </a:lnTo>
                <a:lnTo>
                  <a:pt x="167563" y="208241"/>
                </a:lnTo>
                <a:lnTo>
                  <a:pt x="167563" y="375754"/>
                </a:lnTo>
                <a:lnTo>
                  <a:pt x="208280" y="375754"/>
                </a:lnTo>
                <a:lnTo>
                  <a:pt x="208280" y="208241"/>
                </a:lnTo>
                <a:lnTo>
                  <a:pt x="375818" y="208241"/>
                </a:lnTo>
                <a:lnTo>
                  <a:pt x="375818" y="167513"/>
                </a:lnTo>
                <a:close/>
              </a:path>
            </a:pathLst>
          </a:custGeom>
          <a:solidFill>
            <a:srgbClr val="222995"/>
          </a:solidFill>
        </p:spPr>
        <p:txBody>
          <a:bodyPr wrap="square" lIns="0" tIns="0" rIns="0" bIns="0" rtlCol="0"/>
          <a:lstStyle/>
          <a:p>
            <a:endParaRPr/>
          </a:p>
        </p:txBody>
      </p:sp>
      <p:sp>
        <p:nvSpPr>
          <p:cNvPr id="15" name="object 15"/>
          <p:cNvSpPr/>
          <p:nvPr/>
        </p:nvSpPr>
        <p:spPr>
          <a:xfrm>
            <a:off x="3154629" y="1851945"/>
            <a:ext cx="375920" cy="375920"/>
          </a:xfrm>
          <a:custGeom>
            <a:avLst/>
            <a:gdLst/>
            <a:ahLst/>
            <a:cxnLst/>
            <a:rect l="l" t="t" r="r" b="b"/>
            <a:pathLst>
              <a:path w="375920" h="375919">
                <a:moveTo>
                  <a:pt x="375805" y="167513"/>
                </a:moveTo>
                <a:lnTo>
                  <a:pt x="208280" y="167513"/>
                </a:lnTo>
                <a:lnTo>
                  <a:pt x="208280" y="0"/>
                </a:lnTo>
                <a:lnTo>
                  <a:pt x="167563" y="0"/>
                </a:lnTo>
                <a:lnTo>
                  <a:pt x="167563" y="167513"/>
                </a:lnTo>
                <a:lnTo>
                  <a:pt x="0" y="167513"/>
                </a:lnTo>
                <a:lnTo>
                  <a:pt x="0" y="208241"/>
                </a:lnTo>
                <a:lnTo>
                  <a:pt x="167563" y="208241"/>
                </a:lnTo>
                <a:lnTo>
                  <a:pt x="167563" y="375754"/>
                </a:lnTo>
                <a:lnTo>
                  <a:pt x="208280" y="375754"/>
                </a:lnTo>
                <a:lnTo>
                  <a:pt x="208280" y="208241"/>
                </a:lnTo>
                <a:lnTo>
                  <a:pt x="375805" y="208241"/>
                </a:lnTo>
                <a:lnTo>
                  <a:pt x="375805" y="167513"/>
                </a:lnTo>
                <a:close/>
              </a:path>
            </a:pathLst>
          </a:custGeom>
          <a:solidFill>
            <a:srgbClr val="222995"/>
          </a:solidFill>
        </p:spPr>
        <p:txBody>
          <a:bodyPr wrap="square" lIns="0" tIns="0" rIns="0" bIns="0" rtlCol="0"/>
          <a:lstStyle/>
          <a:p>
            <a:endParaRPr/>
          </a:p>
        </p:txBody>
      </p:sp>
      <p:sp>
        <p:nvSpPr>
          <p:cNvPr id="16" name="object 16"/>
          <p:cNvSpPr/>
          <p:nvPr/>
        </p:nvSpPr>
        <p:spPr>
          <a:xfrm>
            <a:off x="5552630" y="2453493"/>
            <a:ext cx="375920" cy="375920"/>
          </a:xfrm>
          <a:custGeom>
            <a:avLst/>
            <a:gdLst/>
            <a:ahLst/>
            <a:cxnLst/>
            <a:rect l="l" t="t" r="r" b="b"/>
            <a:pathLst>
              <a:path w="375920" h="375919">
                <a:moveTo>
                  <a:pt x="375742" y="167513"/>
                </a:moveTo>
                <a:lnTo>
                  <a:pt x="208216" y="167513"/>
                </a:lnTo>
                <a:lnTo>
                  <a:pt x="208216" y="0"/>
                </a:lnTo>
                <a:lnTo>
                  <a:pt x="167525" y="0"/>
                </a:lnTo>
                <a:lnTo>
                  <a:pt x="167525" y="167513"/>
                </a:lnTo>
                <a:lnTo>
                  <a:pt x="0" y="167513"/>
                </a:lnTo>
                <a:lnTo>
                  <a:pt x="0" y="208241"/>
                </a:lnTo>
                <a:lnTo>
                  <a:pt x="167525" y="208241"/>
                </a:lnTo>
                <a:lnTo>
                  <a:pt x="167525" y="375780"/>
                </a:lnTo>
                <a:lnTo>
                  <a:pt x="208216" y="375780"/>
                </a:lnTo>
                <a:lnTo>
                  <a:pt x="208216" y="208241"/>
                </a:lnTo>
                <a:lnTo>
                  <a:pt x="375742" y="208241"/>
                </a:lnTo>
                <a:lnTo>
                  <a:pt x="375742" y="167513"/>
                </a:lnTo>
                <a:close/>
              </a:path>
            </a:pathLst>
          </a:custGeom>
          <a:solidFill>
            <a:srgbClr val="222995"/>
          </a:solidFill>
        </p:spPr>
        <p:txBody>
          <a:bodyPr wrap="square" lIns="0" tIns="0" rIns="0" bIns="0" rtlCol="0"/>
          <a:lstStyle/>
          <a:p>
            <a:endParaRPr/>
          </a:p>
        </p:txBody>
      </p:sp>
      <p:sp>
        <p:nvSpPr>
          <p:cNvPr id="17" name="object 17"/>
          <p:cNvSpPr/>
          <p:nvPr/>
        </p:nvSpPr>
        <p:spPr>
          <a:xfrm>
            <a:off x="4353598" y="2453493"/>
            <a:ext cx="375920" cy="375920"/>
          </a:xfrm>
          <a:custGeom>
            <a:avLst/>
            <a:gdLst/>
            <a:ahLst/>
            <a:cxnLst/>
            <a:rect l="l" t="t" r="r" b="b"/>
            <a:pathLst>
              <a:path w="375920" h="375919">
                <a:moveTo>
                  <a:pt x="375805" y="167513"/>
                </a:moveTo>
                <a:lnTo>
                  <a:pt x="208267" y="167513"/>
                </a:lnTo>
                <a:lnTo>
                  <a:pt x="208267" y="0"/>
                </a:lnTo>
                <a:lnTo>
                  <a:pt x="167551" y="0"/>
                </a:lnTo>
                <a:lnTo>
                  <a:pt x="167551" y="167513"/>
                </a:lnTo>
                <a:lnTo>
                  <a:pt x="0" y="167513"/>
                </a:lnTo>
                <a:lnTo>
                  <a:pt x="0" y="208241"/>
                </a:lnTo>
                <a:lnTo>
                  <a:pt x="167551" y="208241"/>
                </a:lnTo>
                <a:lnTo>
                  <a:pt x="167551" y="375780"/>
                </a:lnTo>
                <a:lnTo>
                  <a:pt x="208267" y="375780"/>
                </a:lnTo>
                <a:lnTo>
                  <a:pt x="208267" y="208241"/>
                </a:lnTo>
                <a:lnTo>
                  <a:pt x="375805" y="208241"/>
                </a:lnTo>
                <a:lnTo>
                  <a:pt x="375805" y="167513"/>
                </a:lnTo>
                <a:close/>
              </a:path>
            </a:pathLst>
          </a:custGeom>
          <a:solidFill>
            <a:srgbClr val="222995"/>
          </a:solidFill>
        </p:spPr>
        <p:txBody>
          <a:bodyPr wrap="square" lIns="0" tIns="0" rIns="0" bIns="0" rtlCol="0"/>
          <a:lstStyle/>
          <a:p>
            <a:endParaRPr/>
          </a:p>
        </p:txBody>
      </p:sp>
      <p:sp>
        <p:nvSpPr>
          <p:cNvPr id="18" name="object 18"/>
          <p:cNvSpPr/>
          <p:nvPr/>
        </p:nvSpPr>
        <p:spPr>
          <a:xfrm>
            <a:off x="3754132" y="2453493"/>
            <a:ext cx="375920" cy="376555"/>
          </a:xfrm>
          <a:custGeom>
            <a:avLst/>
            <a:gdLst/>
            <a:ahLst/>
            <a:cxnLst/>
            <a:rect l="l" t="t" r="r" b="b"/>
            <a:pathLst>
              <a:path w="375920" h="376555">
                <a:moveTo>
                  <a:pt x="375767" y="167513"/>
                </a:moveTo>
                <a:lnTo>
                  <a:pt x="208241" y="167513"/>
                </a:lnTo>
                <a:lnTo>
                  <a:pt x="208241" y="0"/>
                </a:lnTo>
                <a:lnTo>
                  <a:pt x="167538" y="0"/>
                </a:lnTo>
                <a:lnTo>
                  <a:pt x="167525" y="167513"/>
                </a:lnTo>
                <a:lnTo>
                  <a:pt x="25" y="167513"/>
                </a:lnTo>
                <a:lnTo>
                  <a:pt x="0" y="208559"/>
                </a:lnTo>
                <a:lnTo>
                  <a:pt x="167525" y="208559"/>
                </a:lnTo>
                <a:lnTo>
                  <a:pt x="167525" y="376110"/>
                </a:lnTo>
                <a:lnTo>
                  <a:pt x="208241" y="376110"/>
                </a:lnTo>
                <a:lnTo>
                  <a:pt x="208241" y="208559"/>
                </a:lnTo>
                <a:lnTo>
                  <a:pt x="375767" y="208559"/>
                </a:lnTo>
                <a:lnTo>
                  <a:pt x="375767" y="167513"/>
                </a:lnTo>
                <a:close/>
              </a:path>
            </a:pathLst>
          </a:custGeom>
          <a:solidFill>
            <a:srgbClr val="222995"/>
          </a:solidFill>
        </p:spPr>
        <p:txBody>
          <a:bodyPr wrap="square" lIns="0" tIns="0" rIns="0" bIns="0" rtlCol="0"/>
          <a:lstStyle/>
          <a:p>
            <a:endParaRPr/>
          </a:p>
        </p:txBody>
      </p:sp>
      <p:sp>
        <p:nvSpPr>
          <p:cNvPr id="19" name="object 19"/>
          <p:cNvSpPr/>
          <p:nvPr/>
        </p:nvSpPr>
        <p:spPr>
          <a:xfrm>
            <a:off x="4953089" y="2453823"/>
            <a:ext cx="375920" cy="375920"/>
          </a:xfrm>
          <a:custGeom>
            <a:avLst/>
            <a:gdLst/>
            <a:ahLst/>
            <a:cxnLst/>
            <a:rect l="l" t="t" r="r" b="b"/>
            <a:pathLst>
              <a:path w="375920" h="375919">
                <a:moveTo>
                  <a:pt x="375818" y="167551"/>
                </a:moveTo>
                <a:lnTo>
                  <a:pt x="208280" y="167551"/>
                </a:lnTo>
                <a:lnTo>
                  <a:pt x="208280" y="0"/>
                </a:lnTo>
                <a:lnTo>
                  <a:pt x="167563" y="0"/>
                </a:lnTo>
                <a:lnTo>
                  <a:pt x="167563" y="167551"/>
                </a:lnTo>
                <a:lnTo>
                  <a:pt x="0" y="167551"/>
                </a:lnTo>
                <a:lnTo>
                  <a:pt x="0" y="208229"/>
                </a:lnTo>
                <a:lnTo>
                  <a:pt x="167563" y="208229"/>
                </a:lnTo>
                <a:lnTo>
                  <a:pt x="167563" y="375793"/>
                </a:lnTo>
                <a:lnTo>
                  <a:pt x="208280" y="375793"/>
                </a:lnTo>
                <a:lnTo>
                  <a:pt x="208280" y="208229"/>
                </a:lnTo>
                <a:lnTo>
                  <a:pt x="375818" y="208229"/>
                </a:lnTo>
                <a:lnTo>
                  <a:pt x="375818" y="167551"/>
                </a:lnTo>
                <a:close/>
              </a:path>
            </a:pathLst>
          </a:custGeom>
          <a:solidFill>
            <a:srgbClr val="222995"/>
          </a:solidFill>
        </p:spPr>
        <p:txBody>
          <a:bodyPr wrap="square" lIns="0" tIns="0" rIns="0" bIns="0" rtlCol="0"/>
          <a:lstStyle/>
          <a:p>
            <a:endParaRPr/>
          </a:p>
        </p:txBody>
      </p:sp>
      <p:sp>
        <p:nvSpPr>
          <p:cNvPr id="20" name="object 20"/>
          <p:cNvSpPr/>
          <p:nvPr/>
        </p:nvSpPr>
        <p:spPr>
          <a:xfrm>
            <a:off x="3154629" y="2453823"/>
            <a:ext cx="375920" cy="375920"/>
          </a:xfrm>
          <a:custGeom>
            <a:avLst/>
            <a:gdLst/>
            <a:ahLst/>
            <a:cxnLst/>
            <a:rect l="l" t="t" r="r" b="b"/>
            <a:pathLst>
              <a:path w="375920" h="375919">
                <a:moveTo>
                  <a:pt x="375805" y="167551"/>
                </a:moveTo>
                <a:lnTo>
                  <a:pt x="208280" y="167551"/>
                </a:lnTo>
                <a:lnTo>
                  <a:pt x="208280" y="0"/>
                </a:lnTo>
                <a:lnTo>
                  <a:pt x="167563" y="0"/>
                </a:lnTo>
                <a:lnTo>
                  <a:pt x="167563" y="167551"/>
                </a:lnTo>
                <a:lnTo>
                  <a:pt x="0" y="167551"/>
                </a:lnTo>
                <a:lnTo>
                  <a:pt x="0" y="208229"/>
                </a:lnTo>
                <a:lnTo>
                  <a:pt x="167563" y="208229"/>
                </a:lnTo>
                <a:lnTo>
                  <a:pt x="167563" y="375793"/>
                </a:lnTo>
                <a:lnTo>
                  <a:pt x="208280" y="375793"/>
                </a:lnTo>
                <a:lnTo>
                  <a:pt x="208280" y="208229"/>
                </a:lnTo>
                <a:lnTo>
                  <a:pt x="375805" y="208229"/>
                </a:lnTo>
                <a:lnTo>
                  <a:pt x="375805" y="167551"/>
                </a:lnTo>
                <a:close/>
              </a:path>
            </a:pathLst>
          </a:custGeom>
          <a:solidFill>
            <a:srgbClr val="222995"/>
          </a:solidFill>
        </p:spPr>
        <p:txBody>
          <a:bodyPr wrap="square" lIns="0" tIns="0" rIns="0" bIns="0" rtlCol="0"/>
          <a:lstStyle/>
          <a:p>
            <a:endParaRPr/>
          </a:p>
        </p:txBody>
      </p:sp>
      <p:grpSp>
        <p:nvGrpSpPr>
          <p:cNvPr id="21" name="object 21"/>
          <p:cNvGrpSpPr/>
          <p:nvPr/>
        </p:nvGrpSpPr>
        <p:grpSpPr>
          <a:xfrm>
            <a:off x="14563808" y="6648987"/>
            <a:ext cx="5540375" cy="4659630"/>
            <a:chOff x="14563808" y="6648987"/>
            <a:chExt cx="5540375" cy="4659630"/>
          </a:xfrm>
        </p:grpSpPr>
        <p:pic>
          <p:nvPicPr>
            <p:cNvPr id="22" name="object 22"/>
            <p:cNvPicPr/>
            <p:nvPr/>
          </p:nvPicPr>
          <p:blipFill>
            <a:blip r:embed="rId4" cstate="screen">
              <a:extLst>
                <a:ext uri="{28A0092B-C50C-407E-A947-70E740481C1C}">
                  <a14:useLocalDpi xmlns:a14="http://schemas.microsoft.com/office/drawing/2010/main"/>
                </a:ext>
              </a:extLst>
            </a:blip>
            <a:stretch>
              <a:fillRect/>
            </a:stretch>
          </p:blipFill>
          <p:spPr>
            <a:xfrm>
              <a:off x="15123255" y="7612165"/>
              <a:ext cx="4980843" cy="3696390"/>
            </a:xfrm>
            <a:prstGeom prst="rect">
              <a:avLst/>
            </a:prstGeom>
          </p:spPr>
        </p:pic>
        <p:sp>
          <p:nvSpPr>
            <p:cNvPr id="23" name="object 23"/>
            <p:cNvSpPr/>
            <p:nvPr/>
          </p:nvSpPr>
          <p:spPr>
            <a:xfrm>
              <a:off x="14563801" y="6648989"/>
              <a:ext cx="4011929" cy="3745865"/>
            </a:xfrm>
            <a:custGeom>
              <a:avLst/>
              <a:gdLst/>
              <a:ahLst/>
              <a:cxnLst/>
              <a:rect l="l" t="t" r="r" b="b"/>
              <a:pathLst>
                <a:path w="4011930" h="3745865">
                  <a:moveTo>
                    <a:pt x="2969755" y="3605072"/>
                  </a:moveTo>
                  <a:lnTo>
                    <a:pt x="2926994" y="3605072"/>
                  </a:lnTo>
                  <a:lnTo>
                    <a:pt x="2926994" y="3743299"/>
                  </a:lnTo>
                  <a:lnTo>
                    <a:pt x="2969755" y="3743299"/>
                  </a:lnTo>
                  <a:lnTo>
                    <a:pt x="2969755" y="3605072"/>
                  </a:lnTo>
                  <a:close/>
                </a:path>
                <a:path w="4011930" h="3745865">
                  <a:moveTo>
                    <a:pt x="3116351" y="3672827"/>
                  </a:moveTo>
                  <a:lnTo>
                    <a:pt x="3105848" y="3634282"/>
                  </a:lnTo>
                  <a:lnTo>
                    <a:pt x="3070529" y="3606698"/>
                  </a:lnTo>
                  <a:lnTo>
                    <a:pt x="3070529" y="3672827"/>
                  </a:lnTo>
                  <a:lnTo>
                    <a:pt x="3070517" y="3675316"/>
                  </a:lnTo>
                  <a:lnTo>
                    <a:pt x="3070187" y="3686594"/>
                  </a:lnTo>
                  <a:lnTo>
                    <a:pt x="3067939" y="3699472"/>
                  </a:lnTo>
                  <a:lnTo>
                    <a:pt x="3061957" y="3709695"/>
                  </a:lnTo>
                  <a:lnTo>
                    <a:pt x="3050425" y="3713861"/>
                  </a:lnTo>
                  <a:lnTo>
                    <a:pt x="3039275" y="3709759"/>
                  </a:lnTo>
                  <a:lnTo>
                    <a:pt x="3033153" y="3699726"/>
                  </a:lnTo>
                  <a:lnTo>
                    <a:pt x="3030588" y="3687114"/>
                  </a:lnTo>
                  <a:lnTo>
                    <a:pt x="3030067" y="3675316"/>
                  </a:lnTo>
                  <a:lnTo>
                    <a:pt x="3030664" y="3663137"/>
                  </a:lnTo>
                  <a:lnTo>
                    <a:pt x="3033395" y="3649675"/>
                  </a:lnTo>
                  <a:lnTo>
                    <a:pt x="3039707" y="3638778"/>
                  </a:lnTo>
                  <a:lnTo>
                    <a:pt x="3051022" y="3634282"/>
                  </a:lnTo>
                  <a:lnTo>
                    <a:pt x="3062211" y="3638423"/>
                  </a:lnTo>
                  <a:lnTo>
                    <a:pt x="3068015" y="3648532"/>
                  </a:lnTo>
                  <a:lnTo>
                    <a:pt x="3070199" y="3661219"/>
                  </a:lnTo>
                  <a:lnTo>
                    <a:pt x="3070529" y="3672827"/>
                  </a:lnTo>
                  <a:lnTo>
                    <a:pt x="3070529" y="3606698"/>
                  </a:lnTo>
                  <a:lnTo>
                    <a:pt x="3022803" y="3608413"/>
                  </a:lnTo>
                  <a:lnTo>
                    <a:pt x="2989084" y="3646005"/>
                  </a:lnTo>
                  <a:lnTo>
                    <a:pt x="2984665" y="3674275"/>
                  </a:lnTo>
                  <a:lnTo>
                    <a:pt x="2989097" y="3702266"/>
                  </a:lnTo>
                  <a:lnTo>
                    <a:pt x="3002000" y="3724821"/>
                  </a:lnTo>
                  <a:lnTo>
                    <a:pt x="3022714" y="3739883"/>
                  </a:lnTo>
                  <a:lnTo>
                    <a:pt x="3050603" y="3745369"/>
                  </a:lnTo>
                  <a:lnTo>
                    <a:pt x="3078734" y="3739667"/>
                  </a:lnTo>
                  <a:lnTo>
                    <a:pt x="3099358" y="3724097"/>
                  </a:lnTo>
                  <a:lnTo>
                    <a:pt x="3104985" y="3713861"/>
                  </a:lnTo>
                  <a:lnTo>
                    <a:pt x="3112033" y="3701046"/>
                  </a:lnTo>
                  <a:lnTo>
                    <a:pt x="3116351" y="3672827"/>
                  </a:lnTo>
                  <a:close/>
                </a:path>
                <a:path w="4011930" h="3745865">
                  <a:moveTo>
                    <a:pt x="3248888" y="3649205"/>
                  </a:moveTo>
                  <a:lnTo>
                    <a:pt x="3247923" y="3639680"/>
                  </a:lnTo>
                  <a:lnTo>
                    <a:pt x="3246958" y="3636772"/>
                  </a:lnTo>
                  <a:lnTo>
                    <a:pt x="3245027" y="3630841"/>
                  </a:lnTo>
                  <a:lnTo>
                    <a:pt x="3213049" y="3606838"/>
                  </a:lnTo>
                  <a:lnTo>
                    <a:pt x="3206572" y="3606012"/>
                  </a:lnTo>
                  <a:lnTo>
                    <a:pt x="3206572" y="3639261"/>
                  </a:lnTo>
                  <a:lnTo>
                    <a:pt x="3206572" y="3661422"/>
                  </a:lnTo>
                  <a:lnTo>
                    <a:pt x="3197656" y="3663492"/>
                  </a:lnTo>
                  <a:lnTo>
                    <a:pt x="3173603" y="3663492"/>
                  </a:lnTo>
                  <a:lnTo>
                    <a:pt x="3173603" y="3636772"/>
                  </a:lnTo>
                  <a:lnTo>
                    <a:pt x="3198266" y="3636772"/>
                  </a:lnTo>
                  <a:lnTo>
                    <a:pt x="3206572" y="3639261"/>
                  </a:lnTo>
                  <a:lnTo>
                    <a:pt x="3206572" y="3606012"/>
                  </a:lnTo>
                  <a:lnTo>
                    <a:pt x="3201733" y="3605390"/>
                  </a:lnTo>
                  <a:lnTo>
                    <a:pt x="3190379" y="3605085"/>
                  </a:lnTo>
                  <a:lnTo>
                    <a:pt x="3131286" y="3605085"/>
                  </a:lnTo>
                  <a:lnTo>
                    <a:pt x="3131286" y="3743312"/>
                  </a:lnTo>
                  <a:lnTo>
                    <a:pt x="3174212" y="3743312"/>
                  </a:lnTo>
                  <a:lnTo>
                    <a:pt x="3174212" y="3693147"/>
                  </a:lnTo>
                  <a:lnTo>
                    <a:pt x="3198266" y="3693147"/>
                  </a:lnTo>
                  <a:lnTo>
                    <a:pt x="3217646" y="3690404"/>
                  </a:lnTo>
                  <a:lnTo>
                    <a:pt x="3233775" y="3682149"/>
                  </a:lnTo>
                  <a:lnTo>
                    <a:pt x="3244799" y="3668407"/>
                  </a:lnTo>
                  <a:lnTo>
                    <a:pt x="3245840" y="3663492"/>
                  </a:lnTo>
                  <a:lnTo>
                    <a:pt x="3248888" y="3649205"/>
                  </a:lnTo>
                  <a:close/>
                </a:path>
                <a:path w="4011930" h="3745865">
                  <a:moveTo>
                    <a:pt x="4011320" y="342900"/>
                  </a:moveTo>
                  <a:lnTo>
                    <a:pt x="4009415" y="292100"/>
                  </a:lnTo>
                  <a:lnTo>
                    <a:pt x="4000411" y="241300"/>
                  </a:lnTo>
                  <a:lnTo>
                    <a:pt x="3993197" y="228600"/>
                  </a:lnTo>
                  <a:lnTo>
                    <a:pt x="3984142" y="203200"/>
                  </a:lnTo>
                  <a:lnTo>
                    <a:pt x="3973245" y="177800"/>
                  </a:lnTo>
                  <a:lnTo>
                    <a:pt x="3955072" y="152400"/>
                  </a:lnTo>
                  <a:lnTo>
                    <a:pt x="3951757" y="148475"/>
                  </a:lnTo>
                  <a:lnTo>
                    <a:pt x="3951757" y="342900"/>
                  </a:lnTo>
                  <a:lnTo>
                    <a:pt x="3950157" y="368300"/>
                  </a:lnTo>
                  <a:lnTo>
                    <a:pt x="3946715" y="393700"/>
                  </a:lnTo>
                  <a:lnTo>
                    <a:pt x="3941470" y="419100"/>
                  </a:lnTo>
                  <a:lnTo>
                    <a:pt x="3934434" y="444500"/>
                  </a:lnTo>
                  <a:lnTo>
                    <a:pt x="3925633" y="469900"/>
                  </a:lnTo>
                  <a:lnTo>
                    <a:pt x="3915092" y="508000"/>
                  </a:lnTo>
                  <a:lnTo>
                    <a:pt x="3902837" y="533400"/>
                  </a:lnTo>
                  <a:lnTo>
                    <a:pt x="3888905" y="558800"/>
                  </a:lnTo>
                  <a:lnTo>
                    <a:pt x="3873309" y="596900"/>
                  </a:lnTo>
                  <a:lnTo>
                    <a:pt x="3856075" y="622300"/>
                  </a:lnTo>
                  <a:lnTo>
                    <a:pt x="3837216" y="660400"/>
                  </a:lnTo>
                  <a:lnTo>
                    <a:pt x="3816781" y="685800"/>
                  </a:lnTo>
                  <a:lnTo>
                    <a:pt x="3794785" y="723900"/>
                  </a:lnTo>
                  <a:lnTo>
                    <a:pt x="3771252" y="762000"/>
                  </a:lnTo>
                  <a:lnTo>
                    <a:pt x="3746208" y="787400"/>
                  </a:lnTo>
                  <a:lnTo>
                    <a:pt x="3719665" y="825500"/>
                  </a:lnTo>
                  <a:lnTo>
                    <a:pt x="3691661" y="863600"/>
                  </a:lnTo>
                  <a:lnTo>
                    <a:pt x="3662235" y="889000"/>
                  </a:lnTo>
                  <a:lnTo>
                    <a:pt x="3631387" y="927100"/>
                  </a:lnTo>
                  <a:lnTo>
                    <a:pt x="3599142" y="965200"/>
                  </a:lnTo>
                  <a:lnTo>
                    <a:pt x="3565550" y="1003300"/>
                  </a:lnTo>
                  <a:lnTo>
                    <a:pt x="3530612" y="1041400"/>
                  </a:lnTo>
                  <a:lnTo>
                    <a:pt x="3494367" y="1079500"/>
                  </a:lnTo>
                  <a:lnTo>
                    <a:pt x="3456825" y="1117600"/>
                  </a:lnTo>
                  <a:lnTo>
                    <a:pt x="3418027" y="1143000"/>
                  </a:lnTo>
                  <a:lnTo>
                    <a:pt x="3377984" y="1181100"/>
                  </a:lnTo>
                  <a:lnTo>
                    <a:pt x="3336734" y="1219200"/>
                  </a:lnTo>
                  <a:lnTo>
                    <a:pt x="3294303" y="1257300"/>
                  </a:lnTo>
                  <a:lnTo>
                    <a:pt x="3250704" y="1295400"/>
                  </a:lnTo>
                  <a:lnTo>
                    <a:pt x="3205962" y="1333500"/>
                  </a:lnTo>
                  <a:lnTo>
                    <a:pt x="3160115" y="1371600"/>
                  </a:lnTo>
                  <a:lnTo>
                    <a:pt x="3113176" y="1409700"/>
                  </a:lnTo>
                  <a:lnTo>
                    <a:pt x="3065170" y="1447800"/>
                  </a:lnTo>
                  <a:lnTo>
                    <a:pt x="3016123" y="1485900"/>
                  </a:lnTo>
                  <a:lnTo>
                    <a:pt x="2966072" y="1524000"/>
                  </a:lnTo>
                  <a:lnTo>
                    <a:pt x="2915031" y="1562100"/>
                  </a:lnTo>
                  <a:lnTo>
                    <a:pt x="2863024" y="1600200"/>
                  </a:lnTo>
                  <a:lnTo>
                    <a:pt x="2810091" y="1638300"/>
                  </a:lnTo>
                  <a:lnTo>
                    <a:pt x="2756230" y="1676400"/>
                  </a:lnTo>
                  <a:lnTo>
                    <a:pt x="2701493" y="1714500"/>
                  </a:lnTo>
                  <a:lnTo>
                    <a:pt x="2645880" y="1752600"/>
                  </a:lnTo>
                  <a:lnTo>
                    <a:pt x="2589441" y="1778000"/>
                  </a:lnTo>
                  <a:lnTo>
                    <a:pt x="2532176" y="1816100"/>
                  </a:lnTo>
                  <a:lnTo>
                    <a:pt x="2415324" y="1892300"/>
                  </a:lnTo>
                  <a:lnTo>
                    <a:pt x="2355773" y="1917700"/>
                  </a:lnTo>
                  <a:lnTo>
                    <a:pt x="2236012" y="1993900"/>
                  </a:lnTo>
                  <a:lnTo>
                    <a:pt x="2176221" y="2019300"/>
                  </a:lnTo>
                  <a:lnTo>
                    <a:pt x="2116531" y="2057400"/>
                  </a:lnTo>
                  <a:lnTo>
                    <a:pt x="2057006" y="2082800"/>
                  </a:lnTo>
                  <a:lnTo>
                    <a:pt x="1997646" y="2120900"/>
                  </a:lnTo>
                  <a:lnTo>
                    <a:pt x="1821053" y="2197100"/>
                  </a:lnTo>
                  <a:lnTo>
                    <a:pt x="1477657" y="2349500"/>
                  </a:lnTo>
                  <a:lnTo>
                    <a:pt x="1422120" y="2362200"/>
                  </a:lnTo>
                  <a:lnTo>
                    <a:pt x="1367155" y="2387600"/>
                  </a:lnTo>
                  <a:lnTo>
                    <a:pt x="1312811" y="2400300"/>
                  </a:lnTo>
                  <a:lnTo>
                    <a:pt x="1259128" y="2425700"/>
                  </a:lnTo>
                  <a:lnTo>
                    <a:pt x="1153845" y="2451100"/>
                  </a:lnTo>
                  <a:lnTo>
                    <a:pt x="1102321" y="2476500"/>
                  </a:lnTo>
                  <a:lnTo>
                    <a:pt x="904595" y="2527300"/>
                  </a:lnTo>
                  <a:lnTo>
                    <a:pt x="857415" y="2527300"/>
                  </a:lnTo>
                  <a:lnTo>
                    <a:pt x="766051" y="2552700"/>
                  </a:lnTo>
                  <a:lnTo>
                    <a:pt x="721918" y="2552700"/>
                  </a:lnTo>
                  <a:lnTo>
                    <a:pt x="678878" y="2565400"/>
                  </a:lnTo>
                  <a:lnTo>
                    <a:pt x="596201" y="2565400"/>
                  </a:lnTo>
                  <a:lnTo>
                    <a:pt x="556628" y="2578100"/>
                  </a:lnTo>
                  <a:lnTo>
                    <a:pt x="445452" y="2578100"/>
                  </a:lnTo>
                  <a:lnTo>
                    <a:pt x="411035" y="2565400"/>
                  </a:lnTo>
                  <a:lnTo>
                    <a:pt x="316141" y="2565400"/>
                  </a:lnTo>
                  <a:lnTo>
                    <a:pt x="287439" y="2552700"/>
                  </a:lnTo>
                  <a:lnTo>
                    <a:pt x="260248" y="2540000"/>
                  </a:lnTo>
                  <a:lnTo>
                    <a:pt x="234619" y="2540000"/>
                  </a:lnTo>
                  <a:lnTo>
                    <a:pt x="188163" y="2514600"/>
                  </a:lnTo>
                  <a:lnTo>
                    <a:pt x="148374" y="2489200"/>
                  </a:lnTo>
                  <a:lnTo>
                    <a:pt x="115519" y="2463800"/>
                  </a:lnTo>
                  <a:lnTo>
                    <a:pt x="101803" y="2438400"/>
                  </a:lnTo>
                  <a:lnTo>
                    <a:pt x="89916" y="2425700"/>
                  </a:lnTo>
                  <a:lnTo>
                    <a:pt x="79971" y="2400300"/>
                  </a:lnTo>
                  <a:lnTo>
                    <a:pt x="72009" y="2387600"/>
                  </a:lnTo>
                  <a:lnTo>
                    <a:pt x="66014" y="2362200"/>
                  </a:lnTo>
                  <a:lnTo>
                    <a:pt x="61950" y="2336800"/>
                  </a:lnTo>
                  <a:lnTo>
                    <a:pt x="59804" y="2311400"/>
                  </a:lnTo>
                  <a:lnTo>
                    <a:pt x="59550" y="2298700"/>
                  </a:lnTo>
                  <a:lnTo>
                    <a:pt x="61150" y="2273300"/>
                  </a:lnTo>
                  <a:lnTo>
                    <a:pt x="69837" y="2209800"/>
                  </a:lnTo>
                  <a:lnTo>
                    <a:pt x="85686" y="2159000"/>
                  </a:lnTo>
                  <a:lnTo>
                    <a:pt x="96215" y="2133600"/>
                  </a:lnTo>
                  <a:lnTo>
                    <a:pt x="108470" y="2095500"/>
                  </a:lnTo>
                  <a:lnTo>
                    <a:pt x="122402" y="2070100"/>
                  </a:lnTo>
                  <a:lnTo>
                    <a:pt x="138010" y="2044700"/>
                  </a:lnTo>
                  <a:lnTo>
                    <a:pt x="155244" y="2006600"/>
                  </a:lnTo>
                  <a:lnTo>
                    <a:pt x="174091" y="1981200"/>
                  </a:lnTo>
                  <a:lnTo>
                    <a:pt x="194538" y="1943100"/>
                  </a:lnTo>
                  <a:lnTo>
                    <a:pt x="216535" y="1917700"/>
                  </a:lnTo>
                  <a:lnTo>
                    <a:pt x="240068" y="1879600"/>
                  </a:lnTo>
                  <a:lnTo>
                    <a:pt x="265125" y="1841500"/>
                  </a:lnTo>
                  <a:lnTo>
                    <a:pt x="291655" y="1816100"/>
                  </a:lnTo>
                  <a:lnTo>
                    <a:pt x="319659" y="1778000"/>
                  </a:lnTo>
                  <a:lnTo>
                    <a:pt x="349097" y="1739900"/>
                  </a:lnTo>
                  <a:lnTo>
                    <a:pt x="379945" y="1701800"/>
                  </a:lnTo>
                  <a:lnTo>
                    <a:pt x="412178" y="1663700"/>
                  </a:lnTo>
                  <a:lnTo>
                    <a:pt x="445782" y="1638300"/>
                  </a:lnTo>
                  <a:lnTo>
                    <a:pt x="480720" y="1600200"/>
                  </a:lnTo>
                  <a:lnTo>
                    <a:pt x="516966" y="1562100"/>
                  </a:lnTo>
                  <a:lnTo>
                    <a:pt x="554507" y="1524000"/>
                  </a:lnTo>
                  <a:lnTo>
                    <a:pt x="593305" y="1485900"/>
                  </a:lnTo>
                  <a:lnTo>
                    <a:pt x="633349" y="1447800"/>
                  </a:lnTo>
                  <a:lnTo>
                    <a:pt x="674598" y="1409700"/>
                  </a:lnTo>
                  <a:lnTo>
                    <a:pt x="717042" y="1371600"/>
                  </a:lnTo>
                  <a:lnTo>
                    <a:pt x="760641" y="1333500"/>
                  </a:lnTo>
                  <a:lnTo>
                    <a:pt x="805383" y="1295400"/>
                  </a:lnTo>
                  <a:lnTo>
                    <a:pt x="851230" y="1257300"/>
                  </a:lnTo>
                  <a:lnTo>
                    <a:pt x="898169" y="1219200"/>
                  </a:lnTo>
                  <a:lnTo>
                    <a:pt x="946175" y="1181100"/>
                  </a:lnTo>
                  <a:lnTo>
                    <a:pt x="995222" y="1143000"/>
                  </a:lnTo>
                  <a:lnTo>
                    <a:pt x="1045273" y="1104900"/>
                  </a:lnTo>
                  <a:lnTo>
                    <a:pt x="1096314" y="1066800"/>
                  </a:lnTo>
                  <a:lnTo>
                    <a:pt x="1148321" y="1041400"/>
                  </a:lnTo>
                  <a:lnTo>
                    <a:pt x="1201267" y="1003300"/>
                  </a:lnTo>
                  <a:lnTo>
                    <a:pt x="1255128" y="965200"/>
                  </a:lnTo>
                  <a:lnTo>
                    <a:pt x="1309865" y="927100"/>
                  </a:lnTo>
                  <a:lnTo>
                    <a:pt x="1365478" y="889000"/>
                  </a:lnTo>
                  <a:lnTo>
                    <a:pt x="1479181" y="812800"/>
                  </a:lnTo>
                  <a:lnTo>
                    <a:pt x="1537220" y="787400"/>
                  </a:lnTo>
                  <a:lnTo>
                    <a:pt x="1655584" y="711200"/>
                  </a:lnTo>
                  <a:lnTo>
                    <a:pt x="1849196" y="609600"/>
                  </a:lnTo>
                  <a:lnTo>
                    <a:pt x="1897557" y="571500"/>
                  </a:lnTo>
                  <a:lnTo>
                    <a:pt x="1945868" y="558800"/>
                  </a:lnTo>
                  <a:lnTo>
                    <a:pt x="2186076" y="431800"/>
                  </a:lnTo>
                  <a:lnTo>
                    <a:pt x="2233714" y="419100"/>
                  </a:lnTo>
                  <a:lnTo>
                    <a:pt x="2328456" y="368300"/>
                  </a:lnTo>
                  <a:lnTo>
                    <a:pt x="2375535" y="355600"/>
                  </a:lnTo>
                  <a:lnTo>
                    <a:pt x="2422372" y="330200"/>
                  </a:lnTo>
                  <a:lnTo>
                    <a:pt x="2468969" y="317500"/>
                  </a:lnTo>
                  <a:lnTo>
                    <a:pt x="2515311" y="292100"/>
                  </a:lnTo>
                  <a:lnTo>
                    <a:pt x="2561374" y="279400"/>
                  </a:lnTo>
                  <a:lnTo>
                    <a:pt x="2607132" y="254000"/>
                  </a:lnTo>
                  <a:lnTo>
                    <a:pt x="2830880" y="190500"/>
                  </a:lnTo>
                  <a:lnTo>
                    <a:pt x="2874492" y="165100"/>
                  </a:lnTo>
                  <a:lnTo>
                    <a:pt x="2917685" y="165100"/>
                  </a:lnTo>
                  <a:lnTo>
                    <a:pt x="3126727" y="101600"/>
                  </a:lnTo>
                  <a:lnTo>
                    <a:pt x="3181185" y="101600"/>
                  </a:lnTo>
                  <a:lnTo>
                    <a:pt x="3285490" y="76200"/>
                  </a:lnTo>
                  <a:lnTo>
                    <a:pt x="3335261" y="76200"/>
                  </a:lnTo>
                  <a:lnTo>
                    <a:pt x="3383407" y="63500"/>
                  </a:lnTo>
                  <a:lnTo>
                    <a:pt x="3644557" y="63500"/>
                  </a:lnTo>
                  <a:lnTo>
                    <a:pt x="3700551" y="76200"/>
                  </a:lnTo>
                  <a:lnTo>
                    <a:pt x="3751338" y="88900"/>
                  </a:lnTo>
                  <a:lnTo>
                    <a:pt x="3796754" y="101600"/>
                  </a:lnTo>
                  <a:lnTo>
                    <a:pt x="3836632" y="127000"/>
                  </a:lnTo>
                  <a:lnTo>
                    <a:pt x="3870807" y="152400"/>
                  </a:lnTo>
                  <a:lnTo>
                    <a:pt x="3921391" y="215900"/>
                  </a:lnTo>
                  <a:lnTo>
                    <a:pt x="3931335" y="228600"/>
                  </a:lnTo>
                  <a:lnTo>
                    <a:pt x="3939298" y="254000"/>
                  </a:lnTo>
                  <a:lnTo>
                    <a:pt x="3945293" y="266700"/>
                  </a:lnTo>
                  <a:lnTo>
                    <a:pt x="3949357" y="292100"/>
                  </a:lnTo>
                  <a:lnTo>
                    <a:pt x="3951503" y="317500"/>
                  </a:lnTo>
                  <a:lnTo>
                    <a:pt x="3951757" y="342900"/>
                  </a:lnTo>
                  <a:lnTo>
                    <a:pt x="3951757" y="148475"/>
                  </a:lnTo>
                  <a:lnTo>
                    <a:pt x="3933634" y="127000"/>
                  </a:lnTo>
                  <a:lnTo>
                    <a:pt x="3908945" y="101600"/>
                  </a:lnTo>
                  <a:lnTo>
                    <a:pt x="3881082" y="88900"/>
                  </a:lnTo>
                  <a:lnTo>
                    <a:pt x="3850081" y="63500"/>
                  </a:lnTo>
                  <a:lnTo>
                    <a:pt x="3815994" y="50800"/>
                  </a:lnTo>
                  <a:lnTo>
                    <a:pt x="3778872" y="38100"/>
                  </a:lnTo>
                  <a:lnTo>
                    <a:pt x="3738753" y="25400"/>
                  </a:lnTo>
                  <a:lnTo>
                    <a:pt x="3695700" y="12700"/>
                  </a:lnTo>
                  <a:lnTo>
                    <a:pt x="3649751" y="12700"/>
                  </a:lnTo>
                  <a:lnTo>
                    <a:pt x="3600970" y="0"/>
                  </a:lnTo>
                  <a:lnTo>
                    <a:pt x="3438067" y="0"/>
                  </a:lnTo>
                  <a:lnTo>
                    <a:pt x="3378403" y="12700"/>
                  </a:lnTo>
                  <a:lnTo>
                    <a:pt x="3316147" y="12700"/>
                  </a:lnTo>
                  <a:lnTo>
                    <a:pt x="3251352" y="25400"/>
                  </a:lnTo>
                  <a:lnTo>
                    <a:pt x="3114319" y="50800"/>
                  </a:lnTo>
                  <a:lnTo>
                    <a:pt x="3072930" y="63500"/>
                  </a:lnTo>
                  <a:lnTo>
                    <a:pt x="3031032" y="63500"/>
                  </a:lnTo>
                  <a:lnTo>
                    <a:pt x="2988640" y="76200"/>
                  </a:lnTo>
                  <a:lnTo>
                    <a:pt x="2679636" y="165100"/>
                  </a:lnTo>
                  <a:lnTo>
                    <a:pt x="2633954" y="190500"/>
                  </a:lnTo>
                  <a:lnTo>
                    <a:pt x="2541625" y="215900"/>
                  </a:lnTo>
                  <a:lnTo>
                    <a:pt x="2495004" y="241300"/>
                  </a:lnTo>
                  <a:lnTo>
                    <a:pt x="2448102" y="254000"/>
                  </a:lnTo>
                  <a:lnTo>
                    <a:pt x="2400947" y="279400"/>
                  </a:lnTo>
                  <a:lnTo>
                    <a:pt x="2353551" y="292100"/>
                  </a:lnTo>
                  <a:lnTo>
                    <a:pt x="2258098" y="342900"/>
                  </a:lnTo>
                  <a:lnTo>
                    <a:pt x="2210079" y="355600"/>
                  </a:lnTo>
                  <a:lnTo>
                    <a:pt x="2065070" y="431800"/>
                  </a:lnTo>
                  <a:lnTo>
                    <a:pt x="2016480" y="444500"/>
                  </a:lnTo>
                  <a:lnTo>
                    <a:pt x="1772373" y="571500"/>
                  </a:lnTo>
                  <a:lnTo>
                    <a:pt x="1723453" y="609600"/>
                  </a:lnTo>
                  <a:lnTo>
                    <a:pt x="1625650" y="660400"/>
                  </a:lnTo>
                  <a:lnTo>
                    <a:pt x="1504759" y="736600"/>
                  </a:lnTo>
                  <a:lnTo>
                    <a:pt x="1445602" y="762000"/>
                  </a:lnTo>
                  <a:lnTo>
                    <a:pt x="1387348" y="800100"/>
                  </a:lnTo>
                  <a:lnTo>
                    <a:pt x="1330007" y="838200"/>
                  </a:lnTo>
                  <a:lnTo>
                    <a:pt x="1273606" y="876300"/>
                  </a:lnTo>
                  <a:lnTo>
                    <a:pt x="1218145" y="914400"/>
                  </a:lnTo>
                  <a:lnTo>
                    <a:pt x="1163650" y="952500"/>
                  </a:lnTo>
                  <a:lnTo>
                    <a:pt x="1110157" y="990600"/>
                  </a:lnTo>
                  <a:lnTo>
                    <a:pt x="1057668" y="1028700"/>
                  </a:lnTo>
                  <a:lnTo>
                    <a:pt x="1006195" y="1066800"/>
                  </a:lnTo>
                  <a:lnTo>
                    <a:pt x="955776" y="1104900"/>
                  </a:lnTo>
                  <a:lnTo>
                    <a:pt x="906424" y="1143000"/>
                  </a:lnTo>
                  <a:lnTo>
                    <a:pt x="858164" y="1181100"/>
                  </a:lnTo>
                  <a:lnTo>
                    <a:pt x="811009" y="1219200"/>
                  </a:lnTo>
                  <a:lnTo>
                    <a:pt x="764971" y="1244600"/>
                  </a:lnTo>
                  <a:lnTo>
                    <a:pt x="720064" y="1282700"/>
                  </a:lnTo>
                  <a:lnTo>
                    <a:pt x="676338" y="1320800"/>
                  </a:lnTo>
                  <a:lnTo>
                    <a:pt x="633780" y="1358900"/>
                  </a:lnTo>
                  <a:lnTo>
                    <a:pt x="592442" y="1397000"/>
                  </a:lnTo>
                  <a:lnTo>
                    <a:pt x="552310" y="1435100"/>
                  </a:lnTo>
                  <a:lnTo>
                    <a:pt x="513410" y="1473200"/>
                  </a:lnTo>
                  <a:lnTo>
                    <a:pt x="475780" y="1511300"/>
                  </a:lnTo>
                  <a:lnTo>
                    <a:pt x="439420" y="1549400"/>
                  </a:lnTo>
                  <a:lnTo>
                    <a:pt x="404368" y="1587500"/>
                  </a:lnTo>
                  <a:lnTo>
                    <a:pt x="370624" y="1625600"/>
                  </a:lnTo>
                  <a:lnTo>
                    <a:pt x="338213" y="1651000"/>
                  </a:lnTo>
                  <a:lnTo>
                    <a:pt x="307162" y="1689100"/>
                  </a:lnTo>
                  <a:lnTo>
                    <a:pt x="277469" y="1727200"/>
                  </a:lnTo>
                  <a:lnTo>
                    <a:pt x="249186" y="1765300"/>
                  </a:lnTo>
                  <a:lnTo>
                    <a:pt x="222313" y="1803400"/>
                  </a:lnTo>
                  <a:lnTo>
                    <a:pt x="196862" y="1828800"/>
                  </a:lnTo>
                  <a:lnTo>
                    <a:pt x="172872" y="1866900"/>
                  </a:lnTo>
                  <a:lnTo>
                    <a:pt x="150342" y="1905000"/>
                  </a:lnTo>
                  <a:lnTo>
                    <a:pt x="129311" y="1930400"/>
                  </a:lnTo>
                  <a:lnTo>
                    <a:pt x="109778" y="1968500"/>
                  </a:lnTo>
                  <a:lnTo>
                    <a:pt x="91782" y="1993900"/>
                  </a:lnTo>
                  <a:lnTo>
                    <a:pt x="75323" y="2032000"/>
                  </a:lnTo>
                  <a:lnTo>
                    <a:pt x="60439" y="2057400"/>
                  </a:lnTo>
                  <a:lnTo>
                    <a:pt x="47129" y="2095500"/>
                  </a:lnTo>
                  <a:lnTo>
                    <a:pt x="35433" y="2120900"/>
                  </a:lnTo>
                  <a:lnTo>
                    <a:pt x="25361" y="2146300"/>
                  </a:lnTo>
                  <a:lnTo>
                    <a:pt x="16929" y="2184400"/>
                  </a:lnTo>
                  <a:lnTo>
                    <a:pt x="10160" y="2209800"/>
                  </a:lnTo>
                  <a:lnTo>
                    <a:pt x="5067" y="2235200"/>
                  </a:lnTo>
                  <a:lnTo>
                    <a:pt x="1676" y="2260600"/>
                  </a:lnTo>
                  <a:lnTo>
                    <a:pt x="0" y="2286000"/>
                  </a:lnTo>
                  <a:lnTo>
                    <a:pt x="63" y="2311400"/>
                  </a:lnTo>
                  <a:lnTo>
                    <a:pt x="5499" y="2362200"/>
                  </a:lnTo>
                  <a:lnTo>
                    <a:pt x="18110" y="2413000"/>
                  </a:lnTo>
                  <a:lnTo>
                    <a:pt x="38061" y="2451100"/>
                  </a:lnTo>
                  <a:lnTo>
                    <a:pt x="59677" y="2489200"/>
                  </a:lnTo>
                  <a:lnTo>
                    <a:pt x="85661" y="2514600"/>
                  </a:lnTo>
                  <a:lnTo>
                    <a:pt x="115900" y="2540000"/>
                  </a:lnTo>
                  <a:lnTo>
                    <a:pt x="150279" y="2565400"/>
                  </a:lnTo>
                  <a:lnTo>
                    <a:pt x="188671" y="2578100"/>
                  </a:lnTo>
                  <a:lnTo>
                    <a:pt x="230936" y="2603500"/>
                  </a:lnTo>
                  <a:lnTo>
                    <a:pt x="276961" y="2616200"/>
                  </a:lnTo>
                  <a:lnTo>
                    <a:pt x="326631" y="2616200"/>
                  </a:lnTo>
                  <a:lnTo>
                    <a:pt x="379806" y="2628900"/>
                  </a:lnTo>
                  <a:lnTo>
                    <a:pt x="676554" y="2628900"/>
                  </a:lnTo>
                  <a:lnTo>
                    <a:pt x="715238" y="2616200"/>
                  </a:lnTo>
                  <a:lnTo>
                    <a:pt x="754748" y="2616200"/>
                  </a:lnTo>
                  <a:lnTo>
                    <a:pt x="795070" y="2603500"/>
                  </a:lnTo>
                  <a:lnTo>
                    <a:pt x="836168" y="2603500"/>
                  </a:lnTo>
                  <a:lnTo>
                    <a:pt x="920635" y="2578100"/>
                  </a:lnTo>
                  <a:lnTo>
                    <a:pt x="963955" y="2578100"/>
                  </a:lnTo>
                  <a:lnTo>
                    <a:pt x="1190675" y="2514600"/>
                  </a:lnTo>
                  <a:lnTo>
                    <a:pt x="1237894" y="2501900"/>
                  </a:lnTo>
                  <a:lnTo>
                    <a:pt x="1285697" y="2476500"/>
                  </a:lnTo>
                  <a:lnTo>
                    <a:pt x="1382928" y="2451100"/>
                  </a:lnTo>
                  <a:lnTo>
                    <a:pt x="1432318" y="2425700"/>
                  </a:lnTo>
                  <a:lnTo>
                    <a:pt x="1482217" y="2413000"/>
                  </a:lnTo>
                  <a:lnTo>
                    <a:pt x="1532585" y="2387600"/>
                  </a:lnTo>
                  <a:lnTo>
                    <a:pt x="1583397" y="2374900"/>
                  </a:lnTo>
                  <a:lnTo>
                    <a:pt x="1686293" y="2324100"/>
                  </a:lnTo>
                  <a:lnTo>
                    <a:pt x="1738337" y="2311400"/>
                  </a:lnTo>
                  <a:lnTo>
                    <a:pt x="2057628" y="2159000"/>
                  </a:lnTo>
                  <a:lnTo>
                    <a:pt x="2111819" y="2120900"/>
                  </a:lnTo>
                  <a:lnTo>
                    <a:pt x="2220849" y="2070100"/>
                  </a:lnTo>
                  <a:lnTo>
                    <a:pt x="2275649" y="2032000"/>
                  </a:lnTo>
                  <a:lnTo>
                    <a:pt x="2385707" y="1981200"/>
                  </a:lnTo>
                  <a:lnTo>
                    <a:pt x="2506599" y="1905000"/>
                  </a:lnTo>
                  <a:lnTo>
                    <a:pt x="2623997" y="1828800"/>
                  </a:lnTo>
                  <a:lnTo>
                    <a:pt x="2681338" y="1790700"/>
                  </a:lnTo>
                  <a:lnTo>
                    <a:pt x="2737739" y="1752600"/>
                  </a:lnTo>
                  <a:lnTo>
                    <a:pt x="2793200" y="1727200"/>
                  </a:lnTo>
                  <a:lnTo>
                    <a:pt x="2847695" y="1689100"/>
                  </a:lnTo>
                  <a:lnTo>
                    <a:pt x="2901188" y="1651000"/>
                  </a:lnTo>
                  <a:lnTo>
                    <a:pt x="2953677" y="1612900"/>
                  </a:lnTo>
                  <a:lnTo>
                    <a:pt x="3005137" y="1574800"/>
                  </a:lnTo>
                  <a:lnTo>
                    <a:pt x="3055556" y="1536700"/>
                  </a:lnTo>
                  <a:lnTo>
                    <a:pt x="3104908" y="1498600"/>
                  </a:lnTo>
                  <a:lnTo>
                    <a:pt x="3153168" y="1460500"/>
                  </a:lnTo>
                  <a:lnTo>
                    <a:pt x="3200336" y="1422400"/>
                  </a:lnTo>
                  <a:lnTo>
                    <a:pt x="3246374" y="1384300"/>
                  </a:lnTo>
                  <a:lnTo>
                    <a:pt x="3291268" y="1346200"/>
                  </a:lnTo>
                  <a:lnTo>
                    <a:pt x="3334994" y="1308100"/>
                  </a:lnTo>
                  <a:lnTo>
                    <a:pt x="3377552" y="1270000"/>
                  </a:lnTo>
                  <a:lnTo>
                    <a:pt x="3418903" y="1231900"/>
                  </a:lnTo>
                  <a:lnTo>
                    <a:pt x="3459035" y="1193800"/>
                  </a:lnTo>
                  <a:lnTo>
                    <a:pt x="3497923" y="1155700"/>
                  </a:lnTo>
                  <a:lnTo>
                    <a:pt x="3535553" y="1117600"/>
                  </a:lnTo>
                  <a:lnTo>
                    <a:pt x="3571913" y="1092200"/>
                  </a:lnTo>
                  <a:lnTo>
                    <a:pt x="3606965" y="1054100"/>
                  </a:lnTo>
                  <a:lnTo>
                    <a:pt x="3640709" y="1016000"/>
                  </a:lnTo>
                  <a:lnTo>
                    <a:pt x="3673119" y="977900"/>
                  </a:lnTo>
                  <a:lnTo>
                    <a:pt x="3704171" y="939800"/>
                  </a:lnTo>
                  <a:lnTo>
                    <a:pt x="3733850" y="901700"/>
                  </a:lnTo>
                  <a:lnTo>
                    <a:pt x="3762146" y="876300"/>
                  </a:lnTo>
                  <a:lnTo>
                    <a:pt x="3789019" y="838200"/>
                  </a:lnTo>
                  <a:lnTo>
                    <a:pt x="3814470" y="800100"/>
                  </a:lnTo>
                  <a:lnTo>
                    <a:pt x="3838460" y="774700"/>
                  </a:lnTo>
                  <a:lnTo>
                    <a:pt x="3860990" y="736600"/>
                  </a:lnTo>
                  <a:lnTo>
                    <a:pt x="3882021" y="698500"/>
                  </a:lnTo>
                  <a:lnTo>
                    <a:pt x="3901541" y="673100"/>
                  </a:lnTo>
                  <a:lnTo>
                    <a:pt x="3919550" y="635000"/>
                  </a:lnTo>
                  <a:lnTo>
                    <a:pt x="3935996" y="609600"/>
                  </a:lnTo>
                  <a:lnTo>
                    <a:pt x="3950893" y="571500"/>
                  </a:lnTo>
                  <a:lnTo>
                    <a:pt x="3964190" y="546100"/>
                  </a:lnTo>
                  <a:lnTo>
                    <a:pt x="3975887" y="508000"/>
                  </a:lnTo>
                  <a:lnTo>
                    <a:pt x="3985971" y="482600"/>
                  </a:lnTo>
                  <a:lnTo>
                    <a:pt x="3994404" y="457200"/>
                  </a:lnTo>
                  <a:lnTo>
                    <a:pt x="4001173" y="431800"/>
                  </a:lnTo>
                  <a:lnTo>
                    <a:pt x="4009644" y="368300"/>
                  </a:lnTo>
                  <a:lnTo>
                    <a:pt x="4011320" y="342900"/>
                  </a:lnTo>
                  <a:close/>
                </a:path>
              </a:pathLst>
            </a:custGeom>
            <a:solidFill>
              <a:srgbClr val="FFFFFF"/>
            </a:solidFill>
          </p:spPr>
          <p:txBody>
            <a:bodyPr wrap="square" lIns="0" tIns="0" rIns="0" bIns="0" rtlCol="0"/>
            <a:lstStyle/>
            <a:p>
              <a:endParaRPr/>
            </a:p>
          </p:txBody>
        </p:sp>
        <p:pic>
          <p:nvPicPr>
            <p:cNvPr id="24" name="object 24"/>
            <p:cNvPicPr/>
            <p:nvPr/>
          </p:nvPicPr>
          <p:blipFill>
            <a:blip r:embed="rId5" cstate="screen">
              <a:extLst>
                <a:ext uri="{28A0092B-C50C-407E-A947-70E740481C1C}">
                  <a14:useLocalDpi xmlns:a14="http://schemas.microsoft.com/office/drawing/2010/main"/>
                </a:ext>
              </a:extLst>
            </a:blip>
            <a:stretch>
              <a:fillRect/>
            </a:stretch>
          </p:blipFill>
          <p:spPr>
            <a:xfrm>
              <a:off x="17879851" y="10251187"/>
              <a:ext cx="1344692" cy="17781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Shape, rectangle&#10;&#10;Description automatically generated">
            <a:extLst>
              <a:ext uri="{FF2B5EF4-FFF2-40B4-BE49-F238E27FC236}">
                <a16:creationId xmlns:a16="http://schemas.microsoft.com/office/drawing/2014/main" id="{66ECC725-04A5-0200-107E-2025D7C174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49" y="11387"/>
            <a:ext cx="20336757" cy="11447368"/>
          </a:xfrm>
          <a:prstGeom prst="rect">
            <a:avLst/>
          </a:prstGeom>
        </p:spPr>
      </p:pic>
      <p:sp>
        <p:nvSpPr>
          <p:cNvPr id="3" name="object 3"/>
          <p:cNvSpPr txBox="1">
            <a:spLocks noGrp="1"/>
          </p:cNvSpPr>
          <p:nvPr>
            <p:ph type="title"/>
          </p:nvPr>
        </p:nvSpPr>
        <p:spPr>
          <a:xfrm>
            <a:off x="488949" y="3724493"/>
            <a:ext cx="19126201" cy="1534972"/>
          </a:xfrm>
          <a:prstGeom prst="rect">
            <a:avLst/>
          </a:prstGeom>
        </p:spPr>
        <p:txBody>
          <a:bodyPr vert="horz" wrap="square" lIns="0" tIns="247650" rIns="0" bIns="0" rtlCol="0" anchor="t">
            <a:spAutoFit/>
          </a:bodyPr>
          <a:lstStyle/>
          <a:p>
            <a:pPr marL="801370" marR="5080" indent="-789305" algn="ctr">
              <a:lnSpc>
                <a:spcPts val="10880"/>
              </a:lnSpc>
              <a:spcBef>
                <a:spcPts val="1950"/>
              </a:spcBef>
            </a:pPr>
            <a:r>
              <a:rPr lang="en-GB" sz="7200" spc="325" dirty="0">
                <a:latin typeface="+mj-lt"/>
              </a:rPr>
              <a:t>Inspire a generation  </a:t>
            </a:r>
          </a:p>
        </p:txBody>
      </p:sp>
      <p:grpSp>
        <p:nvGrpSpPr>
          <p:cNvPr id="4" name="object 4"/>
          <p:cNvGrpSpPr/>
          <p:nvPr/>
        </p:nvGrpSpPr>
        <p:grpSpPr>
          <a:xfrm>
            <a:off x="716277" y="5945"/>
            <a:ext cx="5212715" cy="2823845"/>
            <a:chOff x="716277" y="5945"/>
            <a:chExt cx="5212715" cy="2823845"/>
          </a:xfrm>
        </p:grpSpPr>
        <p:sp>
          <p:nvSpPr>
            <p:cNvPr id="5" name="object 5"/>
            <p:cNvSpPr/>
            <p:nvPr/>
          </p:nvSpPr>
          <p:spPr>
            <a:xfrm>
              <a:off x="716277" y="5945"/>
              <a:ext cx="4877435" cy="2451100"/>
            </a:xfrm>
            <a:custGeom>
              <a:avLst/>
              <a:gdLst/>
              <a:ahLst/>
              <a:cxnLst/>
              <a:rect l="l" t="t" r="r" b="b"/>
              <a:pathLst>
                <a:path w="4877435" h="2451100">
                  <a:moveTo>
                    <a:pt x="2695630" y="2438400"/>
                  </a:moveTo>
                  <a:lnTo>
                    <a:pt x="2181073" y="2438400"/>
                  </a:lnTo>
                  <a:lnTo>
                    <a:pt x="2232185" y="2451100"/>
                  </a:lnTo>
                  <a:lnTo>
                    <a:pt x="2644518" y="2451100"/>
                  </a:lnTo>
                  <a:lnTo>
                    <a:pt x="2695630" y="2438400"/>
                  </a:lnTo>
                  <a:close/>
                </a:path>
                <a:path w="4877435" h="2451100">
                  <a:moveTo>
                    <a:pt x="2797286" y="2425700"/>
                  </a:moveTo>
                  <a:lnTo>
                    <a:pt x="2079416" y="2425700"/>
                  </a:lnTo>
                  <a:lnTo>
                    <a:pt x="2130147" y="2438400"/>
                  </a:lnTo>
                  <a:lnTo>
                    <a:pt x="2746555" y="2438400"/>
                  </a:lnTo>
                  <a:lnTo>
                    <a:pt x="2797286" y="2425700"/>
                  </a:lnTo>
                  <a:close/>
                </a:path>
                <a:path w="4877435" h="2451100">
                  <a:moveTo>
                    <a:pt x="62387" y="0"/>
                  </a:moveTo>
                  <a:lnTo>
                    <a:pt x="85" y="0"/>
                  </a:lnTo>
                  <a:lnTo>
                    <a:pt x="0" y="25400"/>
                  </a:lnTo>
                  <a:lnTo>
                    <a:pt x="429" y="76200"/>
                  </a:lnTo>
                  <a:lnTo>
                    <a:pt x="2041" y="127000"/>
                  </a:lnTo>
                  <a:lnTo>
                    <a:pt x="4725" y="177800"/>
                  </a:lnTo>
                  <a:lnTo>
                    <a:pt x="8479" y="228600"/>
                  </a:lnTo>
                  <a:lnTo>
                    <a:pt x="13303" y="279400"/>
                  </a:lnTo>
                  <a:lnTo>
                    <a:pt x="19195" y="330200"/>
                  </a:lnTo>
                  <a:lnTo>
                    <a:pt x="26153" y="381000"/>
                  </a:lnTo>
                  <a:lnTo>
                    <a:pt x="34175" y="431800"/>
                  </a:lnTo>
                  <a:lnTo>
                    <a:pt x="43260" y="482600"/>
                  </a:lnTo>
                  <a:lnTo>
                    <a:pt x="53407" y="533400"/>
                  </a:lnTo>
                  <a:lnTo>
                    <a:pt x="64613" y="584200"/>
                  </a:lnTo>
                  <a:lnTo>
                    <a:pt x="76878" y="622300"/>
                  </a:lnTo>
                  <a:lnTo>
                    <a:pt x="90199" y="673100"/>
                  </a:lnTo>
                  <a:lnTo>
                    <a:pt x="104576" y="723900"/>
                  </a:lnTo>
                  <a:lnTo>
                    <a:pt x="120006" y="774700"/>
                  </a:lnTo>
                  <a:lnTo>
                    <a:pt x="136489" y="825500"/>
                  </a:lnTo>
                  <a:lnTo>
                    <a:pt x="154021" y="876300"/>
                  </a:lnTo>
                  <a:lnTo>
                    <a:pt x="172603" y="927100"/>
                  </a:lnTo>
                  <a:lnTo>
                    <a:pt x="192232" y="965200"/>
                  </a:lnTo>
                  <a:lnTo>
                    <a:pt x="212080" y="1016000"/>
                  </a:lnTo>
                  <a:lnTo>
                    <a:pt x="232798" y="1054100"/>
                  </a:lnTo>
                  <a:lnTo>
                    <a:pt x="254382" y="1104900"/>
                  </a:lnTo>
                  <a:lnTo>
                    <a:pt x="276829" y="1143000"/>
                  </a:lnTo>
                  <a:lnTo>
                    <a:pt x="300133" y="1193800"/>
                  </a:lnTo>
                  <a:lnTo>
                    <a:pt x="324291" y="1231900"/>
                  </a:lnTo>
                  <a:lnTo>
                    <a:pt x="349298" y="1282700"/>
                  </a:lnTo>
                  <a:lnTo>
                    <a:pt x="375151" y="1320800"/>
                  </a:lnTo>
                  <a:lnTo>
                    <a:pt x="401845" y="1358900"/>
                  </a:lnTo>
                  <a:lnTo>
                    <a:pt x="429376" y="1397000"/>
                  </a:lnTo>
                  <a:lnTo>
                    <a:pt x="457740" y="1447800"/>
                  </a:lnTo>
                  <a:lnTo>
                    <a:pt x="486932" y="1485900"/>
                  </a:lnTo>
                  <a:lnTo>
                    <a:pt x="516949" y="1524000"/>
                  </a:lnTo>
                  <a:lnTo>
                    <a:pt x="547787" y="1562100"/>
                  </a:lnTo>
                  <a:lnTo>
                    <a:pt x="579440" y="1600200"/>
                  </a:lnTo>
                  <a:lnTo>
                    <a:pt x="611905" y="1638300"/>
                  </a:lnTo>
                  <a:lnTo>
                    <a:pt x="645179" y="1676400"/>
                  </a:lnTo>
                  <a:lnTo>
                    <a:pt x="679256" y="1701800"/>
                  </a:lnTo>
                  <a:lnTo>
                    <a:pt x="714132" y="1739900"/>
                  </a:lnTo>
                  <a:lnTo>
                    <a:pt x="749707" y="1778000"/>
                  </a:lnTo>
                  <a:lnTo>
                    <a:pt x="785894" y="1816100"/>
                  </a:lnTo>
                  <a:lnTo>
                    <a:pt x="822687" y="1841500"/>
                  </a:lnTo>
                  <a:lnTo>
                    <a:pt x="860080" y="1879600"/>
                  </a:lnTo>
                  <a:lnTo>
                    <a:pt x="898066" y="1905000"/>
                  </a:lnTo>
                  <a:lnTo>
                    <a:pt x="936639" y="1943100"/>
                  </a:lnTo>
                  <a:lnTo>
                    <a:pt x="1015521" y="1993900"/>
                  </a:lnTo>
                  <a:lnTo>
                    <a:pt x="1055817" y="2032000"/>
                  </a:lnTo>
                  <a:lnTo>
                    <a:pt x="1138088" y="2082800"/>
                  </a:lnTo>
                  <a:lnTo>
                    <a:pt x="1222554" y="2133600"/>
                  </a:lnTo>
                  <a:lnTo>
                    <a:pt x="1309166" y="2184400"/>
                  </a:lnTo>
                  <a:lnTo>
                    <a:pt x="1353260" y="2197100"/>
                  </a:lnTo>
                  <a:lnTo>
                    <a:pt x="1442994" y="2247900"/>
                  </a:lnTo>
                  <a:lnTo>
                    <a:pt x="1488622" y="2260600"/>
                  </a:lnTo>
                  <a:lnTo>
                    <a:pt x="1536417" y="2286000"/>
                  </a:lnTo>
                  <a:lnTo>
                    <a:pt x="1584500" y="2298700"/>
                  </a:lnTo>
                  <a:lnTo>
                    <a:pt x="1632862" y="2324100"/>
                  </a:lnTo>
                  <a:lnTo>
                    <a:pt x="2028887" y="2425700"/>
                  </a:lnTo>
                  <a:lnTo>
                    <a:pt x="2847814" y="2425700"/>
                  </a:lnTo>
                  <a:lnTo>
                    <a:pt x="2948231" y="2400300"/>
                  </a:lnTo>
                  <a:lnTo>
                    <a:pt x="2387891" y="2400300"/>
                  </a:lnTo>
                  <a:lnTo>
                    <a:pt x="2337581" y="2387600"/>
                  </a:lnTo>
                  <a:lnTo>
                    <a:pt x="2187641" y="2387600"/>
                  </a:lnTo>
                  <a:lnTo>
                    <a:pt x="2138015" y="2374900"/>
                  </a:lnTo>
                  <a:lnTo>
                    <a:pt x="2088579" y="2374900"/>
                  </a:lnTo>
                  <a:lnTo>
                    <a:pt x="1941483" y="2336800"/>
                  </a:lnTo>
                  <a:lnTo>
                    <a:pt x="1892881" y="2336800"/>
                  </a:lnTo>
                  <a:lnTo>
                    <a:pt x="1748469" y="2298700"/>
                  </a:lnTo>
                  <a:lnTo>
                    <a:pt x="1700822" y="2273300"/>
                  </a:lnTo>
                  <a:lnTo>
                    <a:pt x="1606307" y="2247900"/>
                  </a:lnTo>
                  <a:lnTo>
                    <a:pt x="1559455" y="2222500"/>
                  </a:lnTo>
                  <a:lnTo>
                    <a:pt x="1512883" y="2209800"/>
                  </a:lnTo>
                  <a:lnTo>
                    <a:pt x="1465966" y="2184400"/>
                  </a:lnTo>
                  <a:lnTo>
                    <a:pt x="1419598" y="2171700"/>
                  </a:lnTo>
                  <a:lnTo>
                    <a:pt x="1328536" y="2120900"/>
                  </a:lnTo>
                  <a:lnTo>
                    <a:pt x="1239755" y="2070100"/>
                  </a:lnTo>
                  <a:lnTo>
                    <a:pt x="1153311" y="2019300"/>
                  </a:lnTo>
                  <a:lnTo>
                    <a:pt x="1110984" y="1993900"/>
                  </a:lnTo>
                  <a:lnTo>
                    <a:pt x="1069262" y="1955800"/>
                  </a:lnTo>
                  <a:lnTo>
                    <a:pt x="987665" y="1905000"/>
                  </a:lnTo>
                  <a:lnTo>
                    <a:pt x="947803" y="1866900"/>
                  </a:lnTo>
                  <a:lnTo>
                    <a:pt x="908576" y="1841500"/>
                  </a:lnTo>
                  <a:lnTo>
                    <a:pt x="869990" y="1803400"/>
                  </a:lnTo>
                  <a:lnTo>
                    <a:pt x="832052" y="1765300"/>
                  </a:lnTo>
                  <a:lnTo>
                    <a:pt x="794771" y="1739900"/>
                  </a:lnTo>
                  <a:lnTo>
                    <a:pt x="758152" y="1701800"/>
                  </a:lnTo>
                  <a:lnTo>
                    <a:pt x="722306" y="1663700"/>
                  </a:lnTo>
                  <a:lnTo>
                    <a:pt x="687328" y="1625600"/>
                  </a:lnTo>
                  <a:lnTo>
                    <a:pt x="653222" y="1587500"/>
                  </a:lnTo>
                  <a:lnTo>
                    <a:pt x="619994" y="1549400"/>
                  </a:lnTo>
                  <a:lnTo>
                    <a:pt x="587648" y="1511300"/>
                  </a:lnTo>
                  <a:lnTo>
                    <a:pt x="556188" y="1473200"/>
                  </a:lnTo>
                  <a:lnTo>
                    <a:pt x="525621" y="1435100"/>
                  </a:lnTo>
                  <a:lnTo>
                    <a:pt x="495951" y="1384300"/>
                  </a:lnTo>
                  <a:lnTo>
                    <a:pt x="467181" y="1346200"/>
                  </a:lnTo>
                  <a:lnTo>
                    <a:pt x="439319" y="1308100"/>
                  </a:lnTo>
                  <a:lnTo>
                    <a:pt x="412367" y="1257300"/>
                  </a:lnTo>
                  <a:lnTo>
                    <a:pt x="386331" y="1219200"/>
                  </a:lnTo>
                  <a:lnTo>
                    <a:pt x="361216" y="1168400"/>
                  </a:lnTo>
                  <a:lnTo>
                    <a:pt x="337027" y="1130300"/>
                  </a:lnTo>
                  <a:lnTo>
                    <a:pt x="313768" y="1079500"/>
                  </a:lnTo>
                  <a:lnTo>
                    <a:pt x="291445" y="1041400"/>
                  </a:lnTo>
                  <a:lnTo>
                    <a:pt x="270061" y="990600"/>
                  </a:lnTo>
                  <a:lnTo>
                    <a:pt x="249623" y="939800"/>
                  </a:lnTo>
                  <a:lnTo>
                    <a:pt x="230499" y="901700"/>
                  </a:lnTo>
                  <a:lnTo>
                    <a:pt x="212395" y="850900"/>
                  </a:lnTo>
                  <a:lnTo>
                    <a:pt x="195312" y="800100"/>
                  </a:lnTo>
                  <a:lnTo>
                    <a:pt x="179253" y="762000"/>
                  </a:lnTo>
                  <a:lnTo>
                    <a:pt x="164218" y="711200"/>
                  </a:lnTo>
                  <a:lnTo>
                    <a:pt x="150208" y="660400"/>
                  </a:lnTo>
                  <a:lnTo>
                    <a:pt x="137227" y="609600"/>
                  </a:lnTo>
                  <a:lnTo>
                    <a:pt x="125275" y="558800"/>
                  </a:lnTo>
                  <a:lnTo>
                    <a:pt x="114354" y="520700"/>
                  </a:lnTo>
                  <a:lnTo>
                    <a:pt x="104465" y="469900"/>
                  </a:lnTo>
                  <a:lnTo>
                    <a:pt x="95610" y="419100"/>
                  </a:lnTo>
                  <a:lnTo>
                    <a:pt x="87791" y="368300"/>
                  </a:lnTo>
                  <a:lnTo>
                    <a:pt x="81010" y="317500"/>
                  </a:lnTo>
                  <a:lnTo>
                    <a:pt x="75267" y="266700"/>
                  </a:lnTo>
                  <a:lnTo>
                    <a:pt x="70565" y="215900"/>
                  </a:lnTo>
                  <a:lnTo>
                    <a:pt x="66905" y="165100"/>
                  </a:lnTo>
                  <a:lnTo>
                    <a:pt x="64289" y="114300"/>
                  </a:lnTo>
                  <a:lnTo>
                    <a:pt x="62718" y="63500"/>
                  </a:lnTo>
                  <a:lnTo>
                    <a:pt x="62194" y="12700"/>
                  </a:lnTo>
                  <a:lnTo>
                    <a:pt x="62387" y="0"/>
                  </a:lnTo>
                  <a:close/>
                </a:path>
                <a:path w="4877435" h="2451100">
                  <a:moveTo>
                    <a:pt x="4876619" y="0"/>
                  </a:moveTo>
                  <a:lnTo>
                    <a:pt x="4814317" y="0"/>
                  </a:lnTo>
                  <a:lnTo>
                    <a:pt x="4814510" y="12700"/>
                  </a:lnTo>
                  <a:lnTo>
                    <a:pt x="4813986" y="63500"/>
                  </a:lnTo>
                  <a:lnTo>
                    <a:pt x="4812415" y="114300"/>
                  </a:lnTo>
                  <a:lnTo>
                    <a:pt x="4809798" y="165100"/>
                  </a:lnTo>
                  <a:lnTo>
                    <a:pt x="4806138" y="215900"/>
                  </a:lnTo>
                  <a:lnTo>
                    <a:pt x="4801436" y="266700"/>
                  </a:lnTo>
                  <a:lnTo>
                    <a:pt x="4795692" y="317500"/>
                  </a:lnTo>
                  <a:lnTo>
                    <a:pt x="4788910" y="368300"/>
                  </a:lnTo>
                  <a:lnTo>
                    <a:pt x="4781090" y="419100"/>
                  </a:lnTo>
                  <a:lnTo>
                    <a:pt x="4772234" y="469900"/>
                  </a:lnTo>
                  <a:lnTo>
                    <a:pt x="4762344" y="520700"/>
                  </a:lnTo>
                  <a:lnTo>
                    <a:pt x="4751421" y="558800"/>
                  </a:lnTo>
                  <a:lnTo>
                    <a:pt x="4739466" y="609600"/>
                  </a:lnTo>
                  <a:lnTo>
                    <a:pt x="4726482" y="660400"/>
                  </a:lnTo>
                  <a:lnTo>
                    <a:pt x="4712469" y="711200"/>
                  </a:lnTo>
                  <a:lnTo>
                    <a:pt x="4697430" y="762000"/>
                  </a:lnTo>
                  <a:lnTo>
                    <a:pt x="4681366" y="800100"/>
                  </a:lnTo>
                  <a:lnTo>
                    <a:pt x="4664278" y="850900"/>
                  </a:lnTo>
                  <a:lnTo>
                    <a:pt x="4646169" y="901700"/>
                  </a:lnTo>
                  <a:lnTo>
                    <a:pt x="4627039" y="939800"/>
                  </a:lnTo>
                  <a:lnTo>
                    <a:pt x="4606607" y="990600"/>
                  </a:lnTo>
                  <a:lnTo>
                    <a:pt x="4585229" y="1041400"/>
                  </a:lnTo>
                  <a:lnTo>
                    <a:pt x="4562911" y="1079500"/>
                  </a:lnTo>
                  <a:lnTo>
                    <a:pt x="4539657" y="1130300"/>
                  </a:lnTo>
                  <a:lnTo>
                    <a:pt x="4515471" y="1168400"/>
                  </a:lnTo>
                  <a:lnTo>
                    <a:pt x="4490360" y="1219200"/>
                  </a:lnTo>
                  <a:lnTo>
                    <a:pt x="4464327" y="1257300"/>
                  </a:lnTo>
                  <a:lnTo>
                    <a:pt x="4437378" y="1308100"/>
                  </a:lnTo>
                  <a:lnTo>
                    <a:pt x="4409517" y="1346200"/>
                  </a:lnTo>
                  <a:lnTo>
                    <a:pt x="4380749" y="1384300"/>
                  </a:lnTo>
                  <a:lnTo>
                    <a:pt x="4351080" y="1435100"/>
                  </a:lnTo>
                  <a:lnTo>
                    <a:pt x="4320514" y="1473200"/>
                  </a:lnTo>
                  <a:lnTo>
                    <a:pt x="4289055" y="1511300"/>
                  </a:lnTo>
                  <a:lnTo>
                    <a:pt x="4256709" y="1549400"/>
                  </a:lnTo>
                  <a:lnTo>
                    <a:pt x="4223481" y="1587500"/>
                  </a:lnTo>
                  <a:lnTo>
                    <a:pt x="4189376" y="1625600"/>
                  </a:lnTo>
                  <a:lnTo>
                    <a:pt x="4154398" y="1663700"/>
                  </a:lnTo>
                  <a:lnTo>
                    <a:pt x="4118552" y="1701800"/>
                  </a:lnTo>
                  <a:lnTo>
                    <a:pt x="4081926" y="1739900"/>
                  </a:lnTo>
                  <a:lnTo>
                    <a:pt x="4044639" y="1765300"/>
                  </a:lnTo>
                  <a:lnTo>
                    <a:pt x="4006696" y="1803400"/>
                  </a:lnTo>
                  <a:lnTo>
                    <a:pt x="3968106" y="1841500"/>
                  </a:lnTo>
                  <a:lnTo>
                    <a:pt x="3928875" y="1866900"/>
                  </a:lnTo>
                  <a:lnTo>
                    <a:pt x="3889010" y="1905000"/>
                  </a:lnTo>
                  <a:lnTo>
                    <a:pt x="3807407" y="1955800"/>
                  </a:lnTo>
                  <a:lnTo>
                    <a:pt x="3765683" y="1993900"/>
                  </a:lnTo>
                  <a:lnTo>
                    <a:pt x="3723354" y="2019300"/>
                  </a:lnTo>
                  <a:lnTo>
                    <a:pt x="3636908" y="2070100"/>
                  </a:lnTo>
                  <a:lnTo>
                    <a:pt x="3548126" y="2120900"/>
                  </a:lnTo>
                  <a:lnTo>
                    <a:pt x="3457064" y="2171700"/>
                  </a:lnTo>
                  <a:lnTo>
                    <a:pt x="3410696" y="2184400"/>
                  </a:lnTo>
                  <a:lnTo>
                    <a:pt x="3363779" y="2209800"/>
                  </a:lnTo>
                  <a:lnTo>
                    <a:pt x="3317213" y="2222500"/>
                  </a:lnTo>
                  <a:lnTo>
                    <a:pt x="3270367" y="2247900"/>
                  </a:lnTo>
                  <a:lnTo>
                    <a:pt x="3175861" y="2273300"/>
                  </a:lnTo>
                  <a:lnTo>
                    <a:pt x="3128218" y="2298700"/>
                  </a:lnTo>
                  <a:lnTo>
                    <a:pt x="2983814" y="2336800"/>
                  </a:lnTo>
                  <a:lnTo>
                    <a:pt x="2935214" y="2336800"/>
                  </a:lnTo>
                  <a:lnTo>
                    <a:pt x="2788123" y="2374900"/>
                  </a:lnTo>
                  <a:lnTo>
                    <a:pt x="2738687" y="2374900"/>
                  </a:lnTo>
                  <a:lnTo>
                    <a:pt x="2689062" y="2387600"/>
                  </a:lnTo>
                  <a:lnTo>
                    <a:pt x="2539122" y="2387600"/>
                  </a:lnTo>
                  <a:lnTo>
                    <a:pt x="2488813" y="2400300"/>
                  </a:lnTo>
                  <a:lnTo>
                    <a:pt x="2948231" y="2400300"/>
                  </a:lnTo>
                  <a:lnTo>
                    <a:pt x="3243817" y="2324100"/>
                  </a:lnTo>
                  <a:lnTo>
                    <a:pt x="3292174" y="2298700"/>
                  </a:lnTo>
                  <a:lnTo>
                    <a:pt x="3340251" y="2286000"/>
                  </a:lnTo>
                  <a:lnTo>
                    <a:pt x="3388040" y="2260600"/>
                  </a:lnTo>
                  <a:lnTo>
                    <a:pt x="3433667" y="2247900"/>
                  </a:lnTo>
                  <a:lnTo>
                    <a:pt x="3523402" y="2197100"/>
                  </a:lnTo>
                  <a:lnTo>
                    <a:pt x="3567496" y="2184400"/>
                  </a:lnTo>
                  <a:lnTo>
                    <a:pt x="3654109" y="2133600"/>
                  </a:lnTo>
                  <a:lnTo>
                    <a:pt x="3738577" y="2082800"/>
                  </a:lnTo>
                  <a:lnTo>
                    <a:pt x="3820851" y="2032000"/>
                  </a:lnTo>
                  <a:lnTo>
                    <a:pt x="3861149" y="1993900"/>
                  </a:lnTo>
                  <a:lnTo>
                    <a:pt x="3940036" y="1943100"/>
                  </a:lnTo>
                  <a:lnTo>
                    <a:pt x="3978612" y="1905000"/>
                  </a:lnTo>
                  <a:lnTo>
                    <a:pt x="4016602" y="1879600"/>
                  </a:lnTo>
                  <a:lnTo>
                    <a:pt x="4054000" y="1841500"/>
                  </a:lnTo>
                  <a:lnTo>
                    <a:pt x="4090798" y="1816100"/>
                  </a:lnTo>
                  <a:lnTo>
                    <a:pt x="4126990" y="1778000"/>
                  </a:lnTo>
                  <a:lnTo>
                    <a:pt x="4162572" y="1739900"/>
                  </a:lnTo>
                  <a:lnTo>
                    <a:pt x="4197448" y="1701800"/>
                  </a:lnTo>
                  <a:lnTo>
                    <a:pt x="4231526" y="1676400"/>
                  </a:lnTo>
                  <a:lnTo>
                    <a:pt x="4264801" y="1638300"/>
                  </a:lnTo>
                  <a:lnTo>
                    <a:pt x="4297268" y="1600200"/>
                  </a:lnTo>
                  <a:lnTo>
                    <a:pt x="4328923" y="1562100"/>
                  </a:lnTo>
                  <a:lnTo>
                    <a:pt x="4359761" y="1524000"/>
                  </a:lnTo>
                  <a:lnTo>
                    <a:pt x="4389780" y="1485900"/>
                  </a:lnTo>
                  <a:lnTo>
                    <a:pt x="4418973" y="1447800"/>
                  </a:lnTo>
                  <a:lnTo>
                    <a:pt x="4447338" y="1397000"/>
                  </a:lnTo>
                  <a:lnTo>
                    <a:pt x="4474869" y="1358900"/>
                  </a:lnTo>
                  <a:lnTo>
                    <a:pt x="4501562" y="1320800"/>
                  </a:lnTo>
                  <a:lnTo>
                    <a:pt x="4527413" y="1282700"/>
                  </a:lnTo>
                  <a:lnTo>
                    <a:pt x="4552418" y="1231900"/>
                  </a:lnTo>
                  <a:lnTo>
                    <a:pt x="4576572" y="1193800"/>
                  </a:lnTo>
                  <a:lnTo>
                    <a:pt x="4599871" y="1143000"/>
                  </a:lnTo>
                  <a:lnTo>
                    <a:pt x="4622310" y="1104900"/>
                  </a:lnTo>
                  <a:lnTo>
                    <a:pt x="4643886" y="1054100"/>
                  </a:lnTo>
                  <a:lnTo>
                    <a:pt x="4664594" y="1016000"/>
                  </a:lnTo>
                  <a:lnTo>
                    <a:pt x="4684430" y="965200"/>
                  </a:lnTo>
                  <a:lnTo>
                    <a:pt x="4704059" y="927100"/>
                  </a:lnTo>
                  <a:lnTo>
                    <a:pt x="4722642" y="876300"/>
                  </a:lnTo>
                  <a:lnTo>
                    <a:pt x="4740176" y="825500"/>
                  </a:lnTo>
                  <a:lnTo>
                    <a:pt x="4756660" y="774700"/>
                  </a:lnTo>
                  <a:lnTo>
                    <a:pt x="4772093" y="723900"/>
                  </a:lnTo>
                  <a:lnTo>
                    <a:pt x="4786472" y="673100"/>
                  </a:lnTo>
                  <a:lnTo>
                    <a:pt x="4799797" y="622300"/>
                  </a:lnTo>
                  <a:lnTo>
                    <a:pt x="4812065" y="584200"/>
                  </a:lnTo>
                  <a:lnTo>
                    <a:pt x="4823274" y="533400"/>
                  </a:lnTo>
                  <a:lnTo>
                    <a:pt x="4833424" y="482600"/>
                  </a:lnTo>
                  <a:lnTo>
                    <a:pt x="4842513" y="431800"/>
                  </a:lnTo>
                  <a:lnTo>
                    <a:pt x="4850538" y="381000"/>
                  </a:lnTo>
                  <a:lnTo>
                    <a:pt x="4857499" y="330200"/>
                  </a:lnTo>
                  <a:lnTo>
                    <a:pt x="4863393" y="279400"/>
                  </a:lnTo>
                  <a:lnTo>
                    <a:pt x="4868219" y="228600"/>
                  </a:lnTo>
                  <a:lnTo>
                    <a:pt x="4871976" y="177800"/>
                  </a:lnTo>
                  <a:lnTo>
                    <a:pt x="4874661" y="127000"/>
                  </a:lnTo>
                  <a:lnTo>
                    <a:pt x="4876274" y="76200"/>
                  </a:lnTo>
                  <a:lnTo>
                    <a:pt x="4876808" y="25400"/>
                  </a:lnTo>
                  <a:lnTo>
                    <a:pt x="4876619" y="0"/>
                  </a:lnTo>
                  <a:close/>
                </a:path>
                <a:path w="4877435" h="2451100">
                  <a:moveTo>
                    <a:pt x="2691020" y="2146300"/>
                  </a:moveTo>
                  <a:lnTo>
                    <a:pt x="2185675" y="2146300"/>
                  </a:lnTo>
                  <a:lnTo>
                    <a:pt x="2235827" y="2159000"/>
                  </a:lnTo>
                  <a:lnTo>
                    <a:pt x="2640871" y="2159000"/>
                  </a:lnTo>
                  <a:lnTo>
                    <a:pt x="2691020" y="2146300"/>
                  </a:lnTo>
                  <a:close/>
                </a:path>
                <a:path w="4877435" h="2451100">
                  <a:moveTo>
                    <a:pt x="2840164" y="2120900"/>
                  </a:moveTo>
                  <a:lnTo>
                    <a:pt x="2036520" y="2120900"/>
                  </a:lnTo>
                  <a:lnTo>
                    <a:pt x="2135733" y="2146300"/>
                  </a:lnTo>
                  <a:lnTo>
                    <a:pt x="2740959" y="2146300"/>
                  </a:lnTo>
                  <a:lnTo>
                    <a:pt x="2840164" y="2120900"/>
                  </a:lnTo>
                  <a:close/>
                </a:path>
                <a:path w="4877435" h="2451100">
                  <a:moveTo>
                    <a:pt x="356003" y="0"/>
                  </a:moveTo>
                  <a:lnTo>
                    <a:pt x="293701" y="0"/>
                  </a:lnTo>
                  <a:lnTo>
                    <a:pt x="293603" y="25400"/>
                  </a:lnTo>
                  <a:lnTo>
                    <a:pt x="294076" y="76200"/>
                  </a:lnTo>
                  <a:lnTo>
                    <a:pt x="295847" y="114300"/>
                  </a:lnTo>
                  <a:lnTo>
                    <a:pt x="298796" y="165100"/>
                  </a:lnTo>
                  <a:lnTo>
                    <a:pt x="302921" y="215900"/>
                  </a:lnTo>
                  <a:lnTo>
                    <a:pt x="308220" y="266700"/>
                  </a:lnTo>
                  <a:lnTo>
                    <a:pt x="314691" y="317500"/>
                  </a:lnTo>
                  <a:lnTo>
                    <a:pt x="322333" y="368300"/>
                  </a:lnTo>
                  <a:lnTo>
                    <a:pt x="331142" y="419100"/>
                  </a:lnTo>
                  <a:lnTo>
                    <a:pt x="341117" y="469900"/>
                  </a:lnTo>
                  <a:lnTo>
                    <a:pt x="352256" y="520700"/>
                  </a:lnTo>
                  <a:lnTo>
                    <a:pt x="364558" y="571500"/>
                  </a:lnTo>
                  <a:lnTo>
                    <a:pt x="378019" y="622300"/>
                  </a:lnTo>
                  <a:lnTo>
                    <a:pt x="392638" y="660400"/>
                  </a:lnTo>
                  <a:lnTo>
                    <a:pt x="408413" y="711200"/>
                  </a:lnTo>
                  <a:lnTo>
                    <a:pt x="425342" y="762000"/>
                  </a:lnTo>
                  <a:lnTo>
                    <a:pt x="443422" y="812800"/>
                  </a:lnTo>
                  <a:lnTo>
                    <a:pt x="462653" y="850900"/>
                  </a:lnTo>
                  <a:lnTo>
                    <a:pt x="483464" y="901700"/>
                  </a:lnTo>
                  <a:lnTo>
                    <a:pt x="505356" y="952500"/>
                  </a:lnTo>
                  <a:lnTo>
                    <a:pt x="528321" y="990600"/>
                  </a:lnTo>
                  <a:lnTo>
                    <a:pt x="552354" y="1041400"/>
                  </a:lnTo>
                  <a:lnTo>
                    <a:pt x="577449" y="1092200"/>
                  </a:lnTo>
                  <a:lnTo>
                    <a:pt x="603598" y="1130300"/>
                  </a:lnTo>
                  <a:lnTo>
                    <a:pt x="630796" y="1168400"/>
                  </a:lnTo>
                  <a:lnTo>
                    <a:pt x="659036" y="1219200"/>
                  </a:lnTo>
                  <a:lnTo>
                    <a:pt x="688311" y="1257300"/>
                  </a:lnTo>
                  <a:lnTo>
                    <a:pt x="718616" y="1295400"/>
                  </a:lnTo>
                  <a:lnTo>
                    <a:pt x="749944" y="1346200"/>
                  </a:lnTo>
                  <a:lnTo>
                    <a:pt x="782289" y="1384300"/>
                  </a:lnTo>
                  <a:lnTo>
                    <a:pt x="815644" y="1422400"/>
                  </a:lnTo>
                  <a:lnTo>
                    <a:pt x="850003" y="1460500"/>
                  </a:lnTo>
                  <a:lnTo>
                    <a:pt x="885359" y="1498600"/>
                  </a:lnTo>
                  <a:lnTo>
                    <a:pt x="921707" y="1536700"/>
                  </a:lnTo>
                  <a:lnTo>
                    <a:pt x="958937" y="1574800"/>
                  </a:lnTo>
                  <a:lnTo>
                    <a:pt x="996925" y="1612900"/>
                  </a:lnTo>
                  <a:lnTo>
                    <a:pt x="1035660" y="1638300"/>
                  </a:lnTo>
                  <a:lnTo>
                    <a:pt x="1075133" y="1676400"/>
                  </a:lnTo>
                  <a:lnTo>
                    <a:pt x="1115335" y="1701800"/>
                  </a:lnTo>
                  <a:lnTo>
                    <a:pt x="1156257" y="1739900"/>
                  </a:lnTo>
                  <a:lnTo>
                    <a:pt x="1197889" y="1765300"/>
                  </a:lnTo>
                  <a:lnTo>
                    <a:pt x="1240222" y="1803400"/>
                  </a:lnTo>
                  <a:lnTo>
                    <a:pt x="1326954" y="1854200"/>
                  </a:lnTo>
                  <a:lnTo>
                    <a:pt x="1416378" y="1905000"/>
                  </a:lnTo>
                  <a:lnTo>
                    <a:pt x="1508420" y="1955800"/>
                  </a:lnTo>
                  <a:lnTo>
                    <a:pt x="1555400" y="1968500"/>
                  </a:lnTo>
                  <a:lnTo>
                    <a:pt x="1650001" y="2019300"/>
                  </a:lnTo>
                  <a:lnTo>
                    <a:pt x="1744928" y="2044700"/>
                  </a:lnTo>
                  <a:lnTo>
                    <a:pt x="1792842" y="2070100"/>
                  </a:lnTo>
                  <a:lnTo>
                    <a:pt x="1987268" y="2120900"/>
                  </a:lnTo>
                  <a:lnTo>
                    <a:pt x="2889413" y="2120900"/>
                  </a:lnTo>
                  <a:lnTo>
                    <a:pt x="2987155" y="2095500"/>
                  </a:lnTo>
                  <a:lnTo>
                    <a:pt x="2241710" y="2095500"/>
                  </a:lnTo>
                  <a:lnTo>
                    <a:pt x="2193016" y="2082800"/>
                  </a:lnTo>
                  <a:lnTo>
                    <a:pt x="2144526" y="2082800"/>
                  </a:lnTo>
                  <a:lnTo>
                    <a:pt x="2096250" y="2070100"/>
                  </a:lnTo>
                  <a:lnTo>
                    <a:pt x="2048197" y="2070100"/>
                  </a:lnTo>
                  <a:lnTo>
                    <a:pt x="1765075" y="1993900"/>
                  </a:lnTo>
                  <a:lnTo>
                    <a:pt x="1718840" y="1968500"/>
                  </a:lnTo>
                  <a:lnTo>
                    <a:pt x="1627267" y="1943100"/>
                  </a:lnTo>
                  <a:lnTo>
                    <a:pt x="1535445" y="1892300"/>
                  </a:lnTo>
                  <a:lnTo>
                    <a:pt x="1490454" y="1879600"/>
                  </a:lnTo>
                  <a:lnTo>
                    <a:pt x="1402355" y="1828800"/>
                  </a:lnTo>
                  <a:lnTo>
                    <a:pt x="1316830" y="1778000"/>
                  </a:lnTo>
                  <a:lnTo>
                    <a:pt x="1275055" y="1752600"/>
                  </a:lnTo>
                  <a:lnTo>
                    <a:pt x="1233950" y="1714500"/>
                  </a:lnTo>
                  <a:lnTo>
                    <a:pt x="1193526" y="1689100"/>
                  </a:lnTo>
                  <a:lnTo>
                    <a:pt x="1153791" y="1663700"/>
                  </a:lnTo>
                  <a:lnTo>
                    <a:pt x="1114753" y="1625600"/>
                  </a:lnTo>
                  <a:lnTo>
                    <a:pt x="1076423" y="1600200"/>
                  </a:lnTo>
                  <a:lnTo>
                    <a:pt x="1038810" y="1562100"/>
                  </a:lnTo>
                  <a:lnTo>
                    <a:pt x="1001922" y="1524000"/>
                  </a:lnTo>
                  <a:lnTo>
                    <a:pt x="965768" y="1485900"/>
                  </a:lnTo>
                  <a:lnTo>
                    <a:pt x="930473" y="1460500"/>
                  </a:lnTo>
                  <a:lnTo>
                    <a:pt x="896141" y="1422400"/>
                  </a:lnTo>
                  <a:lnTo>
                    <a:pt x="862778" y="1384300"/>
                  </a:lnTo>
                  <a:lnTo>
                    <a:pt x="830390" y="1346200"/>
                  </a:lnTo>
                  <a:lnTo>
                    <a:pt x="798984" y="1308100"/>
                  </a:lnTo>
                  <a:lnTo>
                    <a:pt x="768565" y="1270000"/>
                  </a:lnTo>
                  <a:lnTo>
                    <a:pt x="739141" y="1219200"/>
                  </a:lnTo>
                  <a:lnTo>
                    <a:pt x="710716" y="1181100"/>
                  </a:lnTo>
                  <a:lnTo>
                    <a:pt x="683297" y="1143000"/>
                  </a:lnTo>
                  <a:lnTo>
                    <a:pt x="656890" y="1092200"/>
                  </a:lnTo>
                  <a:lnTo>
                    <a:pt x="631501" y="1054100"/>
                  </a:lnTo>
                  <a:lnTo>
                    <a:pt x="607137" y="1016000"/>
                  </a:lnTo>
                  <a:lnTo>
                    <a:pt x="583803" y="965200"/>
                  </a:lnTo>
                  <a:lnTo>
                    <a:pt x="561505" y="927100"/>
                  </a:lnTo>
                  <a:lnTo>
                    <a:pt x="540250" y="876300"/>
                  </a:lnTo>
                  <a:lnTo>
                    <a:pt x="520044" y="825500"/>
                  </a:lnTo>
                  <a:lnTo>
                    <a:pt x="501370" y="787400"/>
                  </a:lnTo>
                  <a:lnTo>
                    <a:pt x="483812" y="736600"/>
                  </a:lnTo>
                  <a:lnTo>
                    <a:pt x="467374" y="698500"/>
                  </a:lnTo>
                  <a:lnTo>
                    <a:pt x="452056" y="647700"/>
                  </a:lnTo>
                  <a:lnTo>
                    <a:pt x="437861" y="596900"/>
                  </a:lnTo>
                  <a:lnTo>
                    <a:pt x="424791" y="546100"/>
                  </a:lnTo>
                  <a:lnTo>
                    <a:pt x="412847" y="508000"/>
                  </a:lnTo>
                  <a:lnTo>
                    <a:pt x="402031" y="457200"/>
                  </a:lnTo>
                  <a:lnTo>
                    <a:pt x="392346" y="406400"/>
                  </a:lnTo>
                  <a:lnTo>
                    <a:pt x="383793" y="355600"/>
                  </a:lnTo>
                  <a:lnTo>
                    <a:pt x="376375" y="317500"/>
                  </a:lnTo>
                  <a:lnTo>
                    <a:pt x="370092" y="266700"/>
                  </a:lnTo>
                  <a:lnTo>
                    <a:pt x="364947" y="215900"/>
                  </a:lnTo>
                  <a:lnTo>
                    <a:pt x="360942" y="165100"/>
                  </a:lnTo>
                  <a:lnTo>
                    <a:pt x="358080" y="114300"/>
                  </a:lnTo>
                  <a:lnTo>
                    <a:pt x="356360" y="63500"/>
                  </a:lnTo>
                  <a:lnTo>
                    <a:pt x="355787" y="12700"/>
                  </a:lnTo>
                  <a:lnTo>
                    <a:pt x="356003" y="0"/>
                  </a:lnTo>
                  <a:close/>
                </a:path>
                <a:path w="4877435" h="2451100">
                  <a:moveTo>
                    <a:pt x="4583003" y="0"/>
                  </a:moveTo>
                  <a:lnTo>
                    <a:pt x="4520701" y="0"/>
                  </a:lnTo>
                  <a:lnTo>
                    <a:pt x="4520917" y="12700"/>
                  </a:lnTo>
                  <a:lnTo>
                    <a:pt x="4520343" y="63500"/>
                  </a:lnTo>
                  <a:lnTo>
                    <a:pt x="4518624" y="114300"/>
                  </a:lnTo>
                  <a:lnTo>
                    <a:pt x="4515761" y="165100"/>
                  </a:lnTo>
                  <a:lnTo>
                    <a:pt x="4511756" y="215900"/>
                  </a:lnTo>
                  <a:lnTo>
                    <a:pt x="4506612" y="266700"/>
                  </a:lnTo>
                  <a:lnTo>
                    <a:pt x="4500329" y="317500"/>
                  </a:lnTo>
                  <a:lnTo>
                    <a:pt x="4492910" y="355600"/>
                  </a:lnTo>
                  <a:lnTo>
                    <a:pt x="4484357" y="406400"/>
                  </a:lnTo>
                  <a:lnTo>
                    <a:pt x="4474672" y="457200"/>
                  </a:lnTo>
                  <a:lnTo>
                    <a:pt x="4463857" y="508000"/>
                  </a:lnTo>
                  <a:lnTo>
                    <a:pt x="4451913" y="546100"/>
                  </a:lnTo>
                  <a:lnTo>
                    <a:pt x="4438842" y="596900"/>
                  </a:lnTo>
                  <a:lnTo>
                    <a:pt x="4424647" y="647700"/>
                  </a:lnTo>
                  <a:lnTo>
                    <a:pt x="4409330" y="698500"/>
                  </a:lnTo>
                  <a:lnTo>
                    <a:pt x="4392891" y="736600"/>
                  </a:lnTo>
                  <a:lnTo>
                    <a:pt x="4375334" y="787400"/>
                  </a:lnTo>
                  <a:lnTo>
                    <a:pt x="4356660" y="825500"/>
                  </a:lnTo>
                  <a:lnTo>
                    <a:pt x="4336453" y="876300"/>
                  </a:lnTo>
                  <a:lnTo>
                    <a:pt x="4315198" y="927100"/>
                  </a:lnTo>
                  <a:lnTo>
                    <a:pt x="4292901" y="965200"/>
                  </a:lnTo>
                  <a:lnTo>
                    <a:pt x="4269567" y="1016000"/>
                  </a:lnTo>
                  <a:lnTo>
                    <a:pt x="4245202" y="1054100"/>
                  </a:lnTo>
                  <a:lnTo>
                    <a:pt x="4219813" y="1092200"/>
                  </a:lnTo>
                  <a:lnTo>
                    <a:pt x="4193407" y="1143000"/>
                  </a:lnTo>
                  <a:lnTo>
                    <a:pt x="4165988" y="1181100"/>
                  </a:lnTo>
                  <a:lnTo>
                    <a:pt x="4137563" y="1219200"/>
                  </a:lnTo>
                  <a:lnTo>
                    <a:pt x="4108138" y="1270000"/>
                  </a:lnTo>
                  <a:lnTo>
                    <a:pt x="4077720" y="1308100"/>
                  </a:lnTo>
                  <a:lnTo>
                    <a:pt x="4046314" y="1346200"/>
                  </a:lnTo>
                  <a:lnTo>
                    <a:pt x="4013926" y="1384300"/>
                  </a:lnTo>
                  <a:lnTo>
                    <a:pt x="3980563" y="1422400"/>
                  </a:lnTo>
                  <a:lnTo>
                    <a:pt x="3946231" y="1460500"/>
                  </a:lnTo>
                  <a:lnTo>
                    <a:pt x="3910935" y="1485900"/>
                  </a:lnTo>
                  <a:lnTo>
                    <a:pt x="3874782" y="1524000"/>
                  </a:lnTo>
                  <a:lnTo>
                    <a:pt x="3837894" y="1562100"/>
                  </a:lnTo>
                  <a:lnTo>
                    <a:pt x="3800280" y="1600200"/>
                  </a:lnTo>
                  <a:lnTo>
                    <a:pt x="3761950" y="1625600"/>
                  </a:lnTo>
                  <a:lnTo>
                    <a:pt x="3722912" y="1663700"/>
                  </a:lnTo>
                  <a:lnTo>
                    <a:pt x="3683175" y="1689100"/>
                  </a:lnTo>
                  <a:lnTo>
                    <a:pt x="3642750" y="1714500"/>
                  </a:lnTo>
                  <a:lnTo>
                    <a:pt x="3601644" y="1752600"/>
                  </a:lnTo>
                  <a:lnTo>
                    <a:pt x="3559866" y="1778000"/>
                  </a:lnTo>
                  <a:lnTo>
                    <a:pt x="3474335" y="1828800"/>
                  </a:lnTo>
                  <a:lnTo>
                    <a:pt x="3386227" y="1879600"/>
                  </a:lnTo>
                  <a:lnTo>
                    <a:pt x="3341230" y="1892300"/>
                  </a:lnTo>
                  <a:lnTo>
                    <a:pt x="3249395" y="1943100"/>
                  </a:lnTo>
                  <a:lnTo>
                    <a:pt x="3157834" y="1968500"/>
                  </a:lnTo>
                  <a:lnTo>
                    <a:pt x="3111602" y="1993900"/>
                  </a:lnTo>
                  <a:lnTo>
                    <a:pt x="2828486" y="2070100"/>
                  </a:lnTo>
                  <a:lnTo>
                    <a:pt x="2780433" y="2070100"/>
                  </a:lnTo>
                  <a:lnTo>
                    <a:pt x="2732157" y="2082800"/>
                  </a:lnTo>
                  <a:lnTo>
                    <a:pt x="2683668" y="2082800"/>
                  </a:lnTo>
                  <a:lnTo>
                    <a:pt x="2634976" y="2095500"/>
                  </a:lnTo>
                  <a:lnTo>
                    <a:pt x="2987155" y="2095500"/>
                  </a:lnTo>
                  <a:lnTo>
                    <a:pt x="3083826" y="2070100"/>
                  </a:lnTo>
                  <a:lnTo>
                    <a:pt x="3131737" y="2044700"/>
                  </a:lnTo>
                  <a:lnTo>
                    <a:pt x="3226661" y="2019300"/>
                  </a:lnTo>
                  <a:lnTo>
                    <a:pt x="3321262" y="1968500"/>
                  </a:lnTo>
                  <a:lnTo>
                    <a:pt x="3368242" y="1955800"/>
                  </a:lnTo>
                  <a:lnTo>
                    <a:pt x="3460284" y="1905000"/>
                  </a:lnTo>
                  <a:lnTo>
                    <a:pt x="3549710" y="1854200"/>
                  </a:lnTo>
                  <a:lnTo>
                    <a:pt x="3636445" y="1803400"/>
                  </a:lnTo>
                  <a:lnTo>
                    <a:pt x="3678780" y="1765300"/>
                  </a:lnTo>
                  <a:lnTo>
                    <a:pt x="3720415" y="1739900"/>
                  </a:lnTo>
                  <a:lnTo>
                    <a:pt x="3761340" y="1701800"/>
                  </a:lnTo>
                  <a:lnTo>
                    <a:pt x="3801546" y="1676400"/>
                  </a:lnTo>
                  <a:lnTo>
                    <a:pt x="3841024" y="1638300"/>
                  </a:lnTo>
                  <a:lnTo>
                    <a:pt x="3879765" y="1612900"/>
                  </a:lnTo>
                  <a:lnTo>
                    <a:pt x="3917759" y="1574800"/>
                  </a:lnTo>
                  <a:lnTo>
                    <a:pt x="3954997" y="1536700"/>
                  </a:lnTo>
                  <a:lnTo>
                    <a:pt x="3991351" y="1498600"/>
                  </a:lnTo>
                  <a:lnTo>
                    <a:pt x="4026713" y="1460500"/>
                  </a:lnTo>
                  <a:lnTo>
                    <a:pt x="4061075" y="1422400"/>
                  </a:lnTo>
                  <a:lnTo>
                    <a:pt x="4094432" y="1384300"/>
                  </a:lnTo>
                  <a:lnTo>
                    <a:pt x="4126777" y="1346200"/>
                  </a:lnTo>
                  <a:lnTo>
                    <a:pt x="4158104" y="1295400"/>
                  </a:lnTo>
                  <a:lnTo>
                    <a:pt x="4188406" y="1257300"/>
                  </a:lnTo>
                  <a:lnTo>
                    <a:pt x="4217678" y="1219200"/>
                  </a:lnTo>
                  <a:lnTo>
                    <a:pt x="4245914" y="1168400"/>
                  </a:lnTo>
                  <a:lnTo>
                    <a:pt x="4273106" y="1130300"/>
                  </a:lnTo>
                  <a:lnTo>
                    <a:pt x="4299250" y="1092200"/>
                  </a:lnTo>
                  <a:lnTo>
                    <a:pt x="4324337" y="1041400"/>
                  </a:lnTo>
                  <a:lnTo>
                    <a:pt x="4348363" y="990600"/>
                  </a:lnTo>
                  <a:lnTo>
                    <a:pt x="4371322" y="952500"/>
                  </a:lnTo>
                  <a:lnTo>
                    <a:pt x="4393205" y="901700"/>
                  </a:lnTo>
                  <a:lnTo>
                    <a:pt x="4414009" y="850900"/>
                  </a:lnTo>
                  <a:lnTo>
                    <a:pt x="4433246" y="812800"/>
                  </a:lnTo>
                  <a:lnTo>
                    <a:pt x="4451333" y="762000"/>
                  </a:lnTo>
                  <a:lnTo>
                    <a:pt x="4468267" y="711200"/>
                  </a:lnTo>
                  <a:lnTo>
                    <a:pt x="4484047" y="660400"/>
                  </a:lnTo>
                  <a:lnTo>
                    <a:pt x="4498670" y="622300"/>
                  </a:lnTo>
                  <a:lnTo>
                    <a:pt x="4512135" y="571500"/>
                  </a:lnTo>
                  <a:lnTo>
                    <a:pt x="4524439" y="520700"/>
                  </a:lnTo>
                  <a:lnTo>
                    <a:pt x="4535580" y="469900"/>
                  </a:lnTo>
                  <a:lnTo>
                    <a:pt x="4545557" y="419100"/>
                  </a:lnTo>
                  <a:lnTo>
                    <a:pt x="4554368" y="368300"/>
                  </a:lnTo>
                  <a:lnTo>
                    <a:pt x="4562010" y="317500"/>
                  </a:lnTo>
                  <a:lnTo>
                    <a:pt x="4568482" y="266700"/>
                  </a:lnTo>
                  <a:lnTo>
                    <a:pt x="4573782" y="215900"/>
                  </a:lnTo>
                  <a:lnTo>
                    <a:pt x="4577908" y="165100"/>
                  </a:lnTo>
                  <a:lnTo>
                    <a:pt x="4580857" y="114300"/>
                  </a:lnTo>
                  <a:lnTo>
                    <a:pt x="4582628" y="76200"/>
                  </a:lnTo>
                  <a:lnTo>
                    <a:pt x="4583218" y="12700"/>
                  </a:lnTo>
                  <a:lnTo>
                    <a:pt x="4583003" y="0"/>
                  </a:lnTo>
                  <a:close/>
                </a:path>
                <a:path w="4877435" h="2451100">
                  <a:moveTo>
                    <a:pt x="2636293" y="1854200"/>
                  </a:moveTo>
                  <a:lnTo>
                    <a:pt x="2240410" y="1854200"/>
                  </a:lnTo>
                  <a:lnTo>
                    <a:pt x="2289581" y="1866900"/>
                  </a:lnTo>
                  <a:lnTo>
                    <a:pt x="2587123" y="1866900"/>
                  </a:lnTo>
                  <a:lnTo>
                    <a:pt x="2636293" y="1854200"/>
                  </a:lnTo>
                  <a:close/>
                </a:path>
                <a:path w="4877435" h="2451100">
                  <a:moveTo>
                    <a:pt x="2733929" y="1841500"/>
                  </a:moveTo>
                  <a:lnTo>
                    <a:pt x="2142772" y="1841500"/>
                  </a:lnTo>
                  <a:lnTo>
                    <a:pt x="2191470" y="1854200"/>
                  </a:lnTo>
                  <a:lnTo>
                    <a:pt x="2685232" y="1854200"/>
                  </a:lnTo>
                  <a:lnTo>
                    <a:pt x="2733929" y="1841500"/>
                  </a:lnTo>
                  <a:close/>
                </a:path>
                <a:path w="4877435" h="2451100">
                  <a:moveTo>
                    <a:pt x="649642" y="0"/>
                  </a:moveTo>
                  <a:lnTo>
                    <a:pt x="587323" y="0"/>
                  </a:lnTo>
                  <a:lnTo>
                    <a:pt x="587078" y="12700"/>
                  </a:lnTo>
                  <a:lnTo>
                    <a:pt x="587733" y="63500"/>
                  </a:lnTo>
                  <a:lnTo>
                    <a:pt x="589695" y="114300"/>
                  </a:lnTo>
                  <a:lnTo>
                    <a:pt x="592963" y="165100"/>
                  </a:lnTo>
                  <a:lnTo>
                    <a:pt x="597533" y="215900"/>
                  </a:lnTo>
                  <a:lnTo>
                    <a:pt x="603403" y="266700"/>
                  </a:lnTo>
                  <a:lnTo>
                    <a:pt x="610571" y="317500"/>
                  </a:lnTo>
                  <a:lnTo>
                    <a:pt x="619034" y="368300"/>
                  </a:lnTo>
                  <a:lnTo>
                    <a:pt x="628789" y="406400"/>
                  </a:lnTo>
                  <a:lnTo>
                    <a:pt x="639835" y="457200"/>
                  </a:lnTo>
                  <a:lnTo>
                    <a:pt x="652168" y="508000"/>
                  </a:lnTo>
                  <a:lnTo>
                    <a:pt x="665787" y="558800"/>
                  </a:lnTo>
                  <a:lnTo>
                    <a:pt x="680688" y="596900"/>
                  </a:lnTo>
                  <a:lnTo>
                    <a:pt x="696870" y="647700"/>
                  </a:lnTo>
                  <a:lnTo>
                    <a:pt x="714329" y="698500"/>
                  </a:lnTo>
                  <a:lnTo>
                    <a:pt x="733063" y="736600"/>
                  </a:lnTo>
                  <a:lnTo>
                    <a:pt x="753664" y="787400"/>
                  </a:lnTo>
                  <a:lnTo>
                    <a:pt x="775483" y="838200"/>
                  </a:lnTo>
                  <a:lnTo>
                    <a:pt x="798510" y="876300"/>
                  </a:lnTo>
                  <a:lnTo>
                    <a:pt x="822739" y="927100"/>
                  </a:lnTo>
                  <a:lnTo>
                    <a:pt x="848162" y="965200"/>
                  </a:lnTo>
                  <a:lnTo>
                    <a:pt x="874769" y="1016000"/>
                  </a:lnTo>
                  <a:lnTo>
                    <a:pt x="902553" y="1054100"/>
                  </a:lnTo>
                  <a:lnTo>
                    <a:pt x="931506" y="1092200"/>
                  </a:lnTo>
                  <a:lnTo>
                    <a:pt x="961620" y="1130300"/>
                  </a:lnTo>
                  <a:lnTo>
                    <a:pt x="992888" y="1181100"/>
                  </a:lnTo>
                  <a:lnTo>
                    <a:pt x="1025299" y="1219200"/>
                  </a:lnTo>
                  <a:lnTo>
                    <a:pt x="1058848" y="1257300"/>
                  </a:lnTo>
                  <a:lnTo>
                    <a:pt x="1093526" y="1295400"/>
                  </a:lnTo>
                  <a:lnTo>
                    <a:pt x="1129324" y="1333500"/>
                  </a:lnTo>
                  <a:lnTo>
                    <a:pt x="1166094" y="1358900"/>
                  </a:lnTo>
                  <a:lnTo>
                    <a:pt x="1203718" y="1397000"/>
                  </a:lnTo>
                  <a:lnTo>
                    <a:pt x="1242184" y="1435100"/>
                  </a:lnTo>
                  <a:lnTo>
                    <a:pt x="1281479" y="1460500"/>
                  </a:lnTo>
                  <a:lnTo>
                    <a:pt x="1321591" y="1498600"/>
                  </a:lnTo>
                  <a:lnTo>
                    <a:pt x="1362508" y="1524000"/>
                  </a:lnTo>
                  <a:lnTo>
                    <a:pt x="1404218" y="1549400"/>
                  </a:lnTo>
                  <a:lnTo>
                    <a:pt x="1446710" y="1587500"/>
                  </a:lnTo>
                  <a:lnTo>
                    <a:pt x="1489971" y="1612900"/>
                  </a:lnTo>
                  <a:lnTo>
                    <a:pt x="1578751" y="1663700"/>
                  </a:lnTo>
                  <a:lnTo>
                    <a:pt x="1624247" y="1676400"/>
                  </a:lnTo>
                  <a:lnTo>
                    <a:pt x="1717389" y="1727200"/>
                  </a:lnTo>
                  <a:lnTo>
                    <a:pt x="1763362" y="1739900"/>
                  </a:lnTo>
                  <a:lnTo>
                    <a:pt x="1809687" y="1765300"/>
                  </a:lnTo>
                  <a:lnTo>
                    <a:pt x="2094329" y="1841500"/>
                  </a:lnTo>
                  <a:lnTo>
                    <a:pt x="2782371" y="1841500"/>
                  </a:lnTo>
                  <a:lnTo>
                    <a:pt x="2926046" y="1803400"/>
                  </a:lnTo>
                  <a:lnTo>
                    <a:pt x="2284370" y="1803400"/>
                  </a:lnTo>
                  <a:lnTo>
                    <a:pt x="2233515" y="1790700"/>
                  </a:lnTo>
                  <a:lnTo>
                    <a:pt x="2182921" y="1790700"/>
                  </a:lnTo>
                  <a:lnTo>
                    <a:pt x="2132602" y="1778000"/>
                  </a:lnTo>
                  <a:lnTo>
                    <a:pt x="2082571" y="1778000"/>
                  </a:lnTo>
                  <a:lnTo>
                    <a:pt x="1934354" y="1739900"/>
                  </a:lnTo>
                  <a:lnTo>
                    <a:pt x="1885621" y="1714500"/>
                  </a:lnTo>
                  <a:lnTo>
                    <a:pt x="1789250" y="1689100"/>
                  </a:lnTo>
                  <a:lnTo>
                    <a:pt x="1741640" y="1663700"/>
                  </a:lnTo>
                  <a:lnTo>
                    <a:pt x="1696296" y="1651000"/>
                  </a:lnTo>
                  <a:lnTo>
                    <a:pt x="1607676" y="1600200"/>
                  </a:lnTo>
                  <a:lnTo>
                    <a:pt x="1521889" y="1549400"/>
                  </a:lnTo>
                  <a:lnTo>
                    <a:pt x="1480086" y="1524000"/>
                  </a:lnTo>
                  <a:lnTo>
                    <a:pt x="1439026" y="1498600"/>
                  </a:lnTo>
                  <a:lnTo>
                    <a:pt x="1398720" y="1473200"/>
                  </a:lnTo>
                  <a:lnTo>
                    <a:pt x="1359179" y="1447800"/>
                  </a:lnTo>
                  <a:lnTo>
                    <a:pt x="1320415" y="1409700"/>
                  </a:lnTo>
                  <a:lnTo>
                    <a:pt x="1282439" y="1384300"/>
                  </a:lnTo>
                  <a:lnTo>
                    <a:pt x="1245263" y="1346200"/>
                  </a:lnTo>
                  <a:lnTo>
                    <a:pt x="1208897" y="1320800"/>
                  </a:lnTo>
                  <a:lnTo>
                    <a:pt x="1173354" y="1282700"/>
                  </a:lnTo>
                  <a:lnTo>
                    <a:pt x="1138772" y="1244600"/>
                  </a:lnTo>
                  <a:lnTo>
                    <a:pt x="1105272" y="1206500"/>
                  </a:lnTo>
                  <a:lnTo>
                    <a:pt x="1072860" y="1181100"/>
                  </a:lnTo>
                  <a:lnTo>
                    <a:pt x="1041546" y="1143000"/>
                  </a:lnTo>
                  <a:lnTo>
                    <a:pt x="1011336" y="1092200"/>
                  </a:lnTo>
                  <a:lnTo>
                    <a:pt x="982239" y="1054100"/>
                  </a:lnTo>
                  <a:lnTo>
                    <a:pt x="954262" y="1016000"/>
                  </a:lnTo>
                  <a:lnTo>
                    <a:pt x="927414" y="977900"/>
                  </a:lnTo>
                  <a:lnTo>
                    <a:pt x="901702" y="939800"/>
                  </a:lnTo>
                  <a:lnTo>
                    <a:pt x="877135" y="889000"/>
                  </a:lnTo>
                  <a:lnTo>
                    <a:pt x="853719" y="850900"/>
                  </a:lnTo>
                  <a:lnTo>
                    <a:pt x="831464" y="800100"/>
                  </a:lnTo>
                  <a:lnTo>
                    <a:pt x="810376" y="762000"/>
                  </a:lnTo>
                  <a:lnTo>
                    <a:pt x="790465" y="711200"/>
                  </a:lnTo>
                  <a:lnTo>
                    <a:pt x="771112" y="673100"/>
                  </a:lnTo>
                  <a:lnTo>
                    <a:pt x="753175" y="622300"/>
                  </a:lnTo>
                  <a:lnTo>
                    <a:pt x="736656" y="571500"/>
                  </a:lnTo>
                  <a:lnTo>
                    <a:pt x="721557" y="520700"/>
                  </a:lnTo>
                  <a:lnTo>
                    <a:pt x="707883" y="469900"/>
                  </a:lnTo>
                  <a:lnTo>
                    <a:pt x="695636" y="419100"/>
                  </a:lnTo>
                  <a:lnTo>
                    <a:pt x="684819" y="381000"/>
                  </a:lnTo>
                  <a:lnTo>
                    <a:pt x="675434" y="330200"/>
                  </a:lnTo>
                  <a:lnTo>
                    <a:pt x="667485" y="279400"/>
                  </a:lnTo>
                  <a:lnTo>
                    <a:pt x="660975" y="228600"/>
                  </a:lnTo>
                  <a:lnTo>
                    <a:pt x="655907" y="177800"/>
                  </a:lnTo>
                  <a:lnTo>
                    <a:pt x="652283" y="127000"/>
                  </a:lnTo>
                  <a:lnTo>
                    <a:pt x="650106" y="76200"/>
                  </a:lnTo>
                  <a:lnTo>
                    <a:pt x="649380" y="12700"/>
                  </a:lnTo>
                  <a:lnTo>
                    <a:pt x="649642" y="0"/>
                  </a:lnTo>
                  <a:close/>
                </a:path>
                <a:path w="4877435" h="2451100">
                  <a:moveTo>
                    <a:pt x="4289339" y="0"/>
                  </a:moveTo>
                  <a:lnTo>
                    <a:pt x="4227020" y="0"/>
                  </a:lnTo>
                  <a:lnTo>
                    <a:pt x="4227282" y="12700"/>
                  </a:lnTo>
                  <a:lnTo>
                    <a:pt x="4226556" y="76200"/>
                  </a:lnTo>
                  <a:lnTo>
                    <a:pt x="4224381" y="127000"/>
                  </a:lnTo>
                  <a:lnTo>
                    <a:pt x="4220760" y="177800"/>
                  </a:lnTo>
                  <a:lnTo>
                    <a:pt x="4215695" y="228600"/>
                  </a:lnTo>
                  <a:lnTo>
                    <a:pt x="4209188" y="279400"/>
                  </a:lnTo>
                  <a:lnTo>
                    <a:pt x="4201244" y="330200"/>
                  </a:lnTo>
                  <a:lnTo>
                    <a:pt x="4191864" y="381000"/>
                  </a:lnTo>
                  <a:lnTo>
                    <a:pt x="4181051" y="419100"/>
                  </a:lnTo>
                  <a:lnTo>
                    <a:pt x="4168808" y="469900"/>
                  </a:lnTo>
                  <a:lnTo>
                    <a:pt x="4155138" y="520700"/>
                  </a:lnTo>
                  <a:lnTo>
                    <a:pt x="4140043" y="571500"/>
                  </a:lnTo>
                  <a:lnTo>
                    <a:pt x="4123526" y="622300"/>
                  </a:lnTo>
                  <a:lnTo>
                    <a:pt x="4105591" y="673100"/>
                  </a:lnTo>
                  <a:lnTo>
                    <a:pt x="4086239" y="711200"/>
                  </a:lnTo>
                  <a:lnTo>
                    <a:pt x="4066327" y="762000"/>
                  </a:lnTo>
                  <a:lnTo>
                    <a:pt x="4045240" y="800100"/>
                  </a:lnTo>
                  <a:lnTo>
                    <a:pt x="4022984" y="850900"/>
                  </a:lnTo>
                  <a:lnTo>
                    <a:pt x="3999569" y="889000"/>
                  </a:lnTo>
                  <a:lnTo>
                    <a:pt x="3975001" y="939800"/>
                  </a:lnTo>
                  <a:lnTo>
                    <a:pt x="3949290" y="977900"/>
                  </a:lnTo>
                  <a:lnTo>
                    <a:pt x="3922441" y="1016000"/>
                  </a:lnTo>
                  <a:lnTo>
                    <a:pt x="3894465" y="1054100"/>
                  </a:lnTo>
                  <a:lnTo>
                    <a:pt x="3865368" y="1092200"/>
                  </a:lnTo>
                  <a:lnTo>
                    <a:pt x="3835158" y="1143000"/>
                  </a:lnTo>
                  <a:lnTo>
                    <a:pt x="3803843" y="1181100"/>
                  </a:lnTo>
                  <a:lnTo>
                    <a:pt x="3771432" y="1206500"/>
                  </a:lnTo>
                  <a:lnTo>
                    <a:pt x="3737931" y="1244600"/>
                  </a:lnTo>
                  <a:lnTo>
                    <a:pt x="3703350" y="1282700"/>
                  </a:lnTo>
                  <a:lnTo>
                    <a:pt x="3667814" y="1320800"/>
                  </a:lnTo>
                  <a:lnTo>
                    <a:pt x="3631454" y="1346200"/>
                  </a:lnTo>
                  <a:lnTo>
                    <a:pt x="3594281" y="1384300"/>
                  </a:lnTo>
                  <a:lnTo>
                    <a:pt x="3556306" y="1409700"/>
                  </a:lnTo>
                  <a:lnTo>
                    <a:pt x="3517541" y="1447800"/>
                  </a:lnTo>
                  <a:lnTo>
                    <a:pt x="3477998" y="1473200"/>
                  </a:lnTo>
                  <a:lnTo>
                    <a:pt x="3437688" y="1498600"/>
                  </a:lnTo>
                  <a:lnTo>
                    <a:pt x="3396623" y="1524000"/>
                  </a:lnTo>
                  <a:lnTo>
                    <a:pt x="3354814" y="1549400"/>
                  </a:lnTo>
                  <a:lnTo>
                    <a:pt x="3269012" y="1600200"/>
                  </a:lnTo>
                  <a:lnTo>
                    <a:pt x="3180375" y="1651000"/>
                  </a:lnTo>
                  <a:lnTo>
                    <a:pt x="3135022" y="1663700"/>
                  </a:lnTo>
                  <a:lnTo>
                    <a:pt x="3087412" y="1689100"/>
                  </a:lnTo>
                  <a:lnTo>
                    <a:pt x="2991041" y="1714500"/>
                  </a:lnTo>
                  <a:lnTo>
                    <a:pt x="2942309" y="1739900"/>
                  </a:lnTo>
                  <a:lnTo>
                    <a:pt x="2794096" y="1778000"/>
                  </a:lnTo>
                  <a:lnTo>
                    <a:pt x="2744068" y="1778000"/>
                  </a:lnTo>
                  <a:lnTo>
                    <a:pt x="2693752" y="1790700"/>
                  </a:lnTo>
                  <a:lnTo>
                    <a:pt x="2643162" y="1790700"/>
                  </a:lnTo>
                  <a:lnTo>
                    <a:pt x="2592312" y="1803400"/>
                  </a:lnTo>
                  <a:lnTo>
                    <a:pt x="2926046" y="1803400"/>
                  </a:lnTo>
                  <a:lnTo>
                    <a:pt x="3066990" y="1765300"/>
                  </a:lnTo>
                  <a:lnTo>
                    <a:pt x="3113307" y="1739900"/>
                  </a:lnTo>
                  <a:lnTo>
                    <a:pt x="3159272" y="1727200"/>
                  </a:lnTo>
                  <a:lnTo>
                    <a:pt x="3252430" y="1676400"/>
                  </a:lnTo>
                  <a:lnTo>
                    <a:pt x="3297932" y="1663700"/>
                  </a:lnTo>
                  <a:lnTo>
                    <a:pt x="3386722" y="1612900"/>
                  </a:lnTo>
                  <a:lnTo>
                    <a:pt x="3429986" y="1587500"/>
                  </a:lnTo>
                  <a:lnTo>
                    <a:pt x="3472480" y="1549400"/>
                  </a:lnTo>
                  <a:lnTo>
                    <a:pt x="3514192" y="1524000"/>
                  </a:lnTo>
                  <a:lnTo>
                    <a:pt x="3555111" y="1498600"/>
                  </a:lnTo>
                  <a:lnTo>
                    <a:pt x="3595224" y="1460500"/>
                  </a:lnTo>
                  <a:lnTo>
                    <a:pt x="3634519" y="1435100"/>
                  </a:lnTo>
                  <a:lnTo>
                    <a:pt x="3672985" y="1397000"/>
                  </a:lnTo>
                  <a:lnTo>
                    <a:pt x="3710609" y="1358900"/>
                  </a:lnTo>
                  <a:lnTo>
                    <a:pt x="3747380" y="1333500"/>
                  </a:lnTo>
                  <a:lnTo>
                    <a:pt x="3783170" y="1295400"/>
                  </a:lnTo>
                  <a:lnTo>
                    <a:pt x="3817840" y="1257300"/>
                  </a:lnTo>
                  <a:lnTo>
                    <a:pt x="3851383" y="1219200"/>
                  </a:lnTo>
                  <a:lnTo>
                    <a:pt x="3883790" y="1181100"/>
                  </a:lnTo>
                  <a:lnTo>
                    <a:pt x="3915054" y="1130300"/>
                  </a:lnTo>
                  <a:lnTo>
                    <a:pt x="3945167" y="1092200"/>
                  </a:lnTo>
                  <a:lnTo>
                    <a:pt x="3974119" y="1054100"/>
                  </a:lnTo>
                  <a:lnTo>
                    <a:pt x="4001904" y="1016000"/>
                  </a:lnTo>
                  <a:lnTo>
                    <a:pt x="4028513" y="965200"/>
                  </a:lnTo>
                  <a:lnTo>
                    <a:pt x="4053939" y="927100"/>
                  </a:lnTo>
                  <a:lnTo>
                    <a:pt x="4078172" y="876300"/>
                  </a:lnTo>
                  <a:lnTo>
                    <a:pt x="4101205" y="838200"/>
                  </a:lnTo>
                  <a:lnTo>
                    <a:pt x="4123031" y="787400"/>
                  </a:lnTo>
                  <a:lnTo>
                    <a:pt x="4143640" y="736600"/>
                  </a:lnTo>
                  <a:lnTo>
                    <a:pt x="4162374" y="698500"/>
                  </a:lnTo>
                  <a:lnTo>
                    <a:pt x="4179832" y="647700"/>
                  </a:lnTo>
                  <a:lnTo>
                    <a:pt x="4196011" y="596900"/>
                  </a:lnTo>
                  <a:lnTo>
                    <a:pt x="4210909" y="558800"/>
                  </a:lnTo>
                  <a:lnTo>
                    <a:pt x="4224524" y="508000"/>
                  </a:lnTo>
                  <a:lnTo>
                    <a:pt x="4236854" y="457200"/>
                  </a:lnTo>
                  <a:lnTo>
                    <a:pt x="4247896" y="406400"/>
                  </a:lnTo>
                  <a:lnTo>
                    <a:pt x="4257647" y="368300"/>
                  </a:lnTo>
                  <a:lnTo>
                    <a:pt x="4266106" y="317500"/>
                  </a:lnTo>
                  <a:lnTo>
                    <a:pt x="4273270" y="266700"/>
                  </a:lnTo>
                  <a:lnTo>
                    <a:pt x="4279136" y="215900"/>
                  </a:lnTo>
                  <a:lnTo>
                    <a:pt x="4283703" y="165100"/>
                  </a:lnTo>
                  <a:lnTo>
                    <a:pt x="4286969" y="114300"/>
                  </a:lnTo>
                  <a:lnTo>
                    <a:pt x="4288929" y="63500"/>
                  </a:lnTo>
                  <a:lnTo>
                    <a:pt x="4289583" y="12700"/>
                  </a:lnTo>
                  <a:lnTo>
                    <a:pt x="4289339" y="0"/>
                  </a:lnTo>
                  <a:close/>
                </a:path>
                <a:path w="4877435" h="2451100">
                  <a:moveTo>
                    <a:pt x="2697296" y="1549400"/>
                  </a:moveTo>
                  <a:lnTo>
                    <a:pt x="2179408" y="1549400"/>
                  </a:lnTo>
                  <a:lnTo>
                    <a:pt x="2282100" y="1574800"/>
                  </a:lnTo>
                  <a:lnTo>
                    <a:pt x="2594604" y="1574800"/>
                  </a:lnTo>
                  <a:lnTo>
                    <a:pt x="2697296" y="1549400"/>
                  </a:lnTo>
                  <a:close/>
                </a:path>
                <a:path w="4877435" h="2451100">
                  <a:moveTo>
                    <a:pt x="943320" y="0"/>
                  </a:moveTo>
                  <a:lnTo>
                    <a:pt x="881019" y="0"/>
                  </a:lnTo>
                  <a:lnTo>
                    <a:pt x="880713" y="12700"/>
                  </a:lnTo>
                  <a:lnTo>
                    <a:pt x="881573" y="76200"/>
                  </a:lnTo>
                  <a:lnTo>
                    <a:pt x="884149" y="127000"/>
                  </a:lnTo>
                  <a:lnTo>
                    <a:pt x="888438" y="177800"/>
                  </a:lnTo>
                  <a:lnTo>
                    <a:pt x="894435" y="228600"/>
                  </a:lnTo>
                  <a:lnTo>
                    <a:pt x="902138" y="279400"/>
                  </a:lnTo>
                  <a:lnTo>
                    <a:pt x="911542" y="330200"/>
                  </a:lnTo>
                  <a:lnTo>
                    <a:pt x="922644" y="381000"/>
                  </a:lnTo>
                  <a:lnTo>
                    <a:pt x="935440" y="431800"/>
                  </a:lnTo>
                  <a:lnTo>
                    <a:pt x="949925" y="482600"/>
                  </a:lnTo>
                  <a:lnTo>
                    <a:pt x="966097" y="533400"/>
                  </a:lnTo>
                  <a:lnTo>
                    <a:pt x="983951" y="571500"/>
                  </a:lnTo>
                  <a:lnTo>
                    <a:pt x="1003484" y="622300"/>
                  </a:lnTo>
                  <a:lnTo>
                    <a:pt x="1023809" y="673100"/>
                  </a:lnTo>
                  <a:lnTo>
                    <a:pt x="1045526" y="711200"/>
                  </a:lnTo>
                  <a:lnTo>
                    <a:pt x="1068625" y="762000"/>
                  </a:lnTo>
                  <a:lnTo>
                    <a:pt x="1093095" y="800100"/>
                  </a:lnTo>
                  <a:lnTo>
                    <a:pt x="1118924" y="850900"/>
                  </a:lnTo>
                  <a:lnTo>
                    <a:pt x="1146103" y="889000"/>
                  </a:lnTo>
                  <a:lnTo>
                    <a:pt x="1174621" y="927100"/>
                  </a:lnTo>
                  <a:lnTo>
                    <a:pt x="1204466" y="965200"/>
                  </a:lnTo>
                  <a:lnTo>
                    <a:pt x="1235628" y="1003300"/>
                  </a:lnTo>
                  <a:lnTo>
                    <a:pt x="1268096" y="1041400"/>
                  </a:lnTo>
                  <a:lnTo>
                    <a:pt x="1301860" y="1079500"/>
                  </a:lnTo>
                  <a:lnTo>
                    <a:pt x="1336909" y="1117600"/>
                  </a:lnTo>
                  <a:lnTo>
                    <a:pt x="1373079" y="1155700"/>
                  </a:lnTo>
                  <a:lnTo>
                    <a:pt x="1410224" y="1193800"/>
                  </a:lnTo>
                  <a:lnTo>
                    <a:pt x="1448328" y="1219200"/>
                  </a:lnTo>
                  <a:lnTo>
                    <a:pt x="1487375" y="1257300"/>
                  </a:lnTo>
                  <a:lnTo>
                    <a:pt x="1527349" y="1282700"/>
                  </a:lnTo>
                  <a:lnTo>
                    <a:pt x="1568234" y="1308100"/>
                  </a:lnTo>
                  <a:lnTo>
                    <a:pt x="1610014" y="1333500"/>
                  </a:lnTo>
                  <a:lnTo>
                    <a:pt x="1652673" y="1358900"/>
                  </a:lnTo>
                  <a:lnTo>
                    <a:pt x="1696194" y="1384300"/>
                  </a:lnTo>
                  <a:lnTo>
                    <a:pt x="1740562" y="1409700"/>
                  </a:lnTo>
                  <a:lnTo>
                    <a:pt x="1785760" y="1435100"/>
                  </a:lnTo>
                  <a:lnTo>
                    <a:pt x="1831773" y="1447800"/>
                  </a:lnTo>
                  <a:lnTo>
                    <a:pt x="1880155" y="1473200"/>
                  </a:lnTo>
                  <a:lnTo>
                    <a:pt x="1928996" y="1485900"/>
                  </a:lnTo>
                  <a:lnTo>
                    <a:pt x="1978278" y="1511300"/>
                  </a:lnTo>
                  <a:lnTo>
                    <a:pt x="2128564" y="1549400"/>
                  </a:lnTo>
                  <a:lnTo>
                    <a:pt x="2748139" y="1549400"/>
                  </a:lnTo>
                  <a:lnTo>
                    <a:pt x="2898426" y="1511300"/>
                  </a:lnTo>
                  <a:lnTo>
                    <a:pt x="2288352" y="1511300"/>
                  </a:lnTo>
                  <a:lnTo>
                    <a:pt x="2238907" y="1498600"/>
                  </a:lnTo>
                  <a:lnTo>
                    <a:pt x="2189770" y="1498600"/>
                  </a:lnTo>
                  <a:lnTo>
                    <a:pt x="1949369" y="1435100"/>
                  </a:lnTo>
                  <a:lnTo>
                    <a:pt x="1902476" y="1409700"/>
                  </a:lnTo>
                  <a:lnTo>
                    <a:pt x="1856024" y="1397000"/>
                  </a:lnTo>
                  <a:lnTo>
                    <a:pt x="1807879" y="1371600"/>
                  </a:lnTo>
                  <a:lnTo>
                    <a:pt x="1760667" y="1346200"/>
                  </a:lnTo>
                  <a:lnTo>
                    <a:pt x="1714407" y="1333500"/>
                  </a:lnTo>
                  <a:lnTo>
                    <a:pt x="1669118" y="1295400"/>
                  </a:lnTo>
                  <a:lnTo>
                    <a:pt x="1624821" y="1270000"/>
                  </a:lnTo>
                  <a:lnTo>
                    <a:pt x="1581535" y="1244600"/>
                  </a:lnTo>
                  <a:lnTo>
                    <a:pt x="1539280" y="1219200"/>
                  </a:lnTo>
                  <a:lnTo>
                    <a:pt x="1498077" y="1181100"/>
                  </a:lnTo>
                  <a:lnTo>
                    <a:pt x="1457944" y="1143000"/>
                  </a:lnTo>
                  <a:lnTo>
                    <a:pt x="1418902" y="1117600"/>
                  </a:lnTo>
                  <a:lnTo>
                    <a:pt x="1380970" y="1079500"/>
                  </a:lnTo>
                  <a:lnTo>
                    <a:pt x="1344321" y="1041400"/>
                  </a:lnTo>
                  <a:lnTo>
                    <a:pt x="1309140" y="1003300"/>
                  </a:lnTo>
                  <a:lnTo>
                    <a:pt x="1275440" y="965200"/>
                  </a:lnTo>
                  <a:lnTo>
                    <a:pt x="1243236" y="914400"/>
                  </a:lnTo>
                  <a:lnTo>
                    <a:pt x="1212541" y="876300"/>
                  </a:lnTo>
                  <a:lnTo>
                    <a:pt x="1183369" y="838200"/>
                  </a:lnTo>
                  <a:lnTo>
                    <a:pt x="1155735" y="787400"/>
                  </a:lnTo>
                  <a:lnTo>
                    <a:pt x="1129651" y="736600"/>
                  </a:lnTo>
                  <a:lnTo>
                    <a:pt x="1105132" y="698500"/>
                  </a:lnTo>
                  <a:lnTo>
                    <a:pt x="1082192" y="647700"/>
                  </a:lnTo>
                  <a:lnTo>
                    <a:pt x="1060844" y="596900"/>
                  </a:lnTo>
                  <a:lnTo>
                    <a:pt x="1042097" y="558800"/>
                  </a:lnTo>
                  <a:lnTo>
                    <a:pt x="1024961" y="508000"/>
                  </a:lnTo>
                  <a:lnTo>
                    <a:pt x="1009440" y="457200"/>
                  </a:lnTo>
                  <a:lnTo>
                    <a:pt x="995537" y="419100"/>
                  </a:lnTo>
                  <a:lnTo>
                    <a:pt x="983257" y="368300"/>
                  </a:lnTo>
                  <a:lnTo>
                    <a:pt x="972602" y="317500"/>
                  </a:lnTo>
                  <a:lnTo>
                    <a:pt x="963576" y="266700"/>
                  </a:lnTo>
                  <a:lnTo>
                    <a:pt x="956184" y="215900"/>
                  </a:lnTo>
                  <a:lnTo>
                    <a:pt x="950428" y="165100"/>
                  </a:lnTo>
                  <a:lnTo>
                    <a:pt x="946312" y="114300"/>
                  </a:lnTo>
                  <a:lnTo>
                    <a:pt x="943840" y="63500"/>
                  </a:lnTo>
                  <a:lnTo>
                    <a:pt x="943015" y="12700"/>
                  </a:lnTo>
                  <a:lnTo>
                    <a:pt x="943320" y="0"/>
                  </a:lnTo>
                  <a:close/>
                </a:path>
                <a:path w="4877435" h="2451100">
                  <a:moveTo>
                    <a:pt x="3995685" y="0"/>
                  </a:moveTo>
                  <a:lnTo>
                    <a:pt x="3933383" y="0"/>
                  </a:lnTo>
                  <a:lnTo>
                    <a:pt x="3933688" y="12700"/>
                  </a:lnTo>
                  <a:lnTo>
                    <a:pt x="3932863" y="63500"/>
                  </a:lnTo>
                  <a:lnTo>
                    <a:pt x="3930388" y="114300"/>
                  </a:lnTo>
                  <a:lnTo>
                    <a:pt x="3926269" y="165100"/>
                  </a:lnTo>
                  <a:lnTo>
                    <a:pt x="3920509" y="215900"/>
                  </a:lnTo>
                  <a:lnTo>
                    <a:pt x="3913111" y="266700"/>
                  </a:lnTo>
                  <a:lnTo>
                    <a:pt x="3904081" y="317500"/>
                  </a:lnTo>
                  <a:lnTo>
                    <a:pt x="3893421" y="368300"/>
                  </a:lnTo>
                  <a:lnTo>
                    <a:pt x="3881135" y="419100"/>
                  </a:lnTo>
                  <a:lnTo>
                    <a:pt x="3867229" y="457200"/>
                  </a:lnTo>
                  <a:lnTo>
                    <a:pt x="3851704" y="508000"/>
                  </a:lnTo>
                  <a:lnTo>
                    <a:pt x="3834566" y="558800"/>
                  </a:lnTo>
                  <a:lnTo>
                    <a:pt x="3815818" y="596900"/>
                  </a:lnTo>
                  <a:lnTo>
                    <a:pt x="3794470" y="647700"/>
                  </a:lnTo>
                  <a:lnTo>
                    <a:pt x="3771530" y="698500"/>
                  </a:lnTo>
                  <a:lnTo>
                    <a:pt x="3747011" y="749300"/>
                  </a:lnTo>
                  <a:lnTo>
                    <a:pt x="3720927" y="787400"/>
                  </a:lnTo>
                  <a:lnTo>
                    <a:pt x="3693292" y="838200"/>
                  </a:lnTo>
                  <a:lnTo>
                    <a:pt x="3664121" y="876300"/>
                  </a:lnTo>
                  <a:lnTo>
                    <a:pt x="3633426" y="914400"/>
                  </a:lnTo>
                  <a:lnTo>
                    <a:pt x="3601221" y="965200"/>
                  </a:lnTo>
                  <a:lnTo>
                    <a:pt x="3567522" y="1003300"/>
                  </a:lnTo>
                  <a:lnTo>
                    <a:pt x="3532340" y="1041400"/>
                  </a:lnTo>
                  <a:lnTo>
                    <a:pt x="3495691" y="1079500"/>
                  </a:lnTo>
                  <a:lnTo>
                    <a:pt x="3457770" y="1117600"/>
                  </a:lnTo>
                  <a:lnTo>
                    <a:pt x="3418737" y="1143000"/>
                  </a:lnTo>
                  <a:lnTo>
                    <a:pt x="3378611" y="1181100"/>
                  </a:lnTo>
                  <a:lnTo>
                    <a:pt x="3337413" y="1219200"/>
                  </a:lnTo>
                  <a:lnTo>
                    <a:pt x="3295162" y="1244600"/>
                  </a:lnTo>
                  <a:lnTo>
                    <a:pt x="3251879" y="1270000"/>
                  </a:lnTo>
                  <a:lnTo>
                    <a:pt x="3207584" y="1295400"/>
                  </a:lnTo>
                  <a:lnTo>
                    <a:pt x="3162296" y="1333500"/>
                  </a:lnTo>
                  <a:lnTo>
                    <a:pt x="3116036" y="1346200"/>
                  </a:lnTo>
                  <a:lnTo>
                    <a:pt x="3068824" y="1371600"/>
                  </a:lnTo>
                  <a:lnTo>
                    <a:pt x="3020680" y="1397000"/>
                  </a:lnTo>
                  <a:lnTo>
                    <a:pt x="2974227" y="1409700"/>
                  </a:lnTo>
                  <a:lnTo>
                    <a:pt x="2927335" y="1435100"/>
                  </a:lnTo>
                  <a:lnTo>
                    <a:pt x="2686934" y="1498600"/>
                  </a:lnTo>
                  <a:lnTo>
                    <a:pt x="2637797" y="1498600"/>
                  </a:lnTo>
                  <a:lnTo>
                    <a:pt x="2588351" y="1511300"/>
                  </a:lnTo>
                  <a:lnTo>
                    <a:pt x="2898426" y="1511300"/>
                  </a:lnTo>
                  <a:lnTo>
                    <a:pt x="2947707" y="1485900"/>
                  </a:lnTo>
                  <a:lnTo>
                    <a:pt x="2996549" y="1473200"/>
                  </a:lnTo>
                  <a:lnTo>
                    <a:pt x="3044930" y="1447800"/>
                  </a:lnTo>
                  <a:lnTo>
                    <a:pt x="3090942" y="1435100"/>
                  </a:lnTo>
                  <a:lnTo>
                    <a:pt x="3136138" y="1409700"/>
                  </a:lnTo>
                  <a:lnTo>
                    <a:pt x="3180503" y="1384300"/>
                  </a:lnTo>
                  <a:lnTo>
                    <a:pt x="3224020" y="1358900"/>
                  </a:lnTo>
                  <a:lnTo>
                    <a:pt x="3266674" y="1333500"/>
                  </a:lnTo>
                  <a:lnTo>
                    <a:pt x="3308448" y="1308100"/>
                  </a:lnTo>
                  <a:lnTo>
                    <a:pt x="3349328" y="1282700"/>
                  </a:lnTo>
                  <a:lnTo>
                    <a:pt x="3389297" y="1257300"/>
                  </a:lnTo>
                  <a:lnTo>
                    <a:pt x="3428340" y="1219200"/>
                  </a:lnTo>
                  <a:lnTo>
                    <a:pt x="3466441" y="1193800"/>
                  </a:lnTo>
                  <a:lnTo>
                    <a:pt x="3503584" y="1155700"/>
                  </a:lnTo>
                  <a:lnTo>
                    <a:pt x="3539753" y="1117600"/>
                  </a:lnTo>
                  <a:lnTo>
                    <a:pt x="3574801" y="1079500"/>
                  </a:lnTo>
                  <a:lnTo>
                    <a:pt x="3608566" y="1041400"/>
                  </a:lnTo>
                  <a:lnTo>
                    <a:pt x="3641034" y="1003300"/>
                  </a:lnTo>
                  <a:lnTo>
                    <a:pt x="3672197" y="965200"/>
                  </a:lnTo>
                  <a:lnTo>
                    <a:pt x="3702044" y="927100"/>
                  </a:lnTo>
                  <a:lnTo>
                    <a:pt x="3730564" y="889000"/>
                  </a:lnTo>
                  <a:lnTo>
                    <a:pt x="3757746" y="850900"/>
                  </a:lnTo>
                  <a:lnTo>
                    <a:pt x="3783579" y="800100"/>
                  </a:lnTo>
                  <a:lnTo>
                    <a:pt x="3808054" y="762000"/>
                  </a:lnTo>
                  <a:lnTo>
                    <a:pt x="3831159" y="711200"/>
                  </a:lnTo>
                  <a:lnTo>
                    <a:pt x="3852885" y="673100"/>
                  </a:lnTo>
                  <a:lnTo>
                    <a:pt x="3873219" y="622300"/>
                  </a:lnTo>
                  <a:lnTo>
                    <a:pt x="3892743" y="571500"/>
                  </a:lnTo>
                  <a:lnTo>
                    <a:pt x="3910592" y="533400"/>
                  </a:lnTo>
                  <a:lnTo>
                    <a:pt x="3926761" y="482600"/>
                  </a:lnTo>
                  <a:lnTo>
                    <a:pt x="3941245" y="431800"/>
                  </a:lnTo>
                  <a:lnTo>
                    <a:pt x="3954042" y="381000"/>
                  </a:lnTo>
                  <a:lnTo>
                    <a:pt x="3965146" y="330200"/>
                  </a:lnTo>
                  <a:lnTo>
                    <a:pt x="3974553" y="279400"/>
                  </a:lnTo>
                  <a:lnTo>
                    <a:pt x="3982259" y="228600"/>
                  </a:lnTo>
                  <a:lnTo>
                    <a:pt x="3988260" y="177800"/>
                  </a:lnTo>
                  <a:lnTo>
                    <a:pt x="3992552" y="127000"/>
                  </a:lnTo>
                  <a:lnTo>
                    <a:pt x="3995130" y="76200"/>
                  </a:lnTo>
                  <a:lnTo>
                    <a:pt x="3995990" y="12700"/>
                  </a:lnTo>
                  <a:lnTo>
                    <a:pt x="3995685" y="0"/>
                  </a:lnTo>
                  <a:close/>
                </a:path>
                <a:path w="4877435" h="2451100">
                  <a:moveTo>
                    <a:pt x="2590271" y="1270000"/>
                  </a:moveTo>
                  <a:lnTo>
                    <a:pt x="2286432" y="1270000"/>
                  </a:lnTo>
                  <a:lnTo>
                    <a:pt x="2336739" y="1282700"/>
                  </a:lnTo>
                  <a:lnTo>
                    <a:pt x="2539964" y="1282700"/>
                  </a:lnTo>
                  <a:lnTo>
                    <a:pt x="2590271" y="1270000"/>
                  </a:lnTo>
                  <a:close/>
                </a:path>
                <a:path w="4877435" h="2451100">
                  <a:moveTo>
                    <a:pt x="1236975" y="0"/>
                  </a:moveTo>
                  <a:lnTo>
                    <a:pt x="1174673" y="0"/>
                  </a:lnTo>
                  <a:lnTo>
                    <a:pt x="1174307" y="12700"/>
                  </a:lnTo>
                  <a:lnTo>
                    <a:pt x="1175311" y="76200"/>
                  </a:lnTo>
                  <a:lnTo>
                    <a:pt x="1178321" y="114300"/>
                  </a:lnTo>
                  <a:lnTo>
                    <a:pt x="1183329" y="165100"/>
                  </a:lnTo>
                  <a:lnTo>
                    <a:pt x="1190331" y="215900"/>
                  </a:lnTo>
                  <a:lnTo>
                    <a:pt x="1199320" y="266700"/>
                  </a:lnTo>
                  <a:lnTo>
                    <a:pt x="1210290" y="317500"/>
                  </a:lnTo>
                  <a:lnTo>
                    <a:pt x="1223236" y="368300"/>
                  </a:lnTo>
                  <a:lnTo>
                    <a:pt x="1238150" y="419100"/>
                  </a:lnTo>
                  <a:lnTo>
                    <a:pt x="1255028" y="469900"/>
                  </a:lnTo>
                  <a:lnTo>
                    <a:pt x="1273864" y="508000"/>
                  </a:lnTo>
                  <a:lnTo>
                    <a:pt x="1293804" y="558800"/>
                  </a:lnTo>
                  <a:lnTo>
                    <a:pt x="1315368" y="596900"/>
                  </a:lnTo>
                  <a:lnTo>
                    <a:pt x="1338539" y="647700"/>
                  </a:lnTo>
                  <a:lnTo>
                    <a:pt x="1363304" y="685800"/>
                  </a:lnTo>
                  <a:lnTo>
                    <a:pt x="1389648" y="723900"/>
                  </a:lnTo>
                  <a:lnTo>
                    <a:pt x="1417555" y="762000"/>
                  </a:lnTo>
                  <a:lnTo>
                    <a:pt x="1447012" y="800100"/>
                  </a:lnTo>
                  <a:lnTo>
                    <a:pt x="1478002" y="838200"/>
                  </a:lnTo>
                  <a:lnTo>
                    <a:pt x="1510512" y="876300"/>
                  </a:lnTo>
                  <a:lnTo>
                    <a:pt x="1544526" y="914400"/>
                  </a:lnTo>
                  <a:lnTo>
                    <a:pt x="1579852" y="952500"/>
                  </a:lnTo>
                  <a:lnTo>
                    <a:pt x="1616312" y="977900"/>
                  </a:lnTo>
                  <a:lnTo>
                    <a:pt x="1653883" y="1016000"/>
                  </a:lnTo>
                  <a:lnTo>
                    <a:pt x="1692544" y="1041400"/>
                  </a:lnTo>
                  <a:lnTo>
                    <a:pt x="1732272" y="1066800"/>
                  </a:lnTo>
                  <a:lnTo>
                    <a:pt x="1773046" y="1092200"/>
                  </a:lnTo>
                  <a:lnTo>
                    <a:pt x="1814842" y="1117600"/>
                  </a:lnTo>
                  <a:lnTo>
                    <a:pt x="1857639" y="1143000"/>
                  </a:lnTo>
                  <a:lnTo>
                    <a:pt x="1901415" y="1168400"/>
                  </a:lnTo>
                  <a:lnTo>
                    <a:pt x="1946147" y="1181100"/>
                  </a:lnTo>
                  <a:lnTo>
                    <a:pt x="1993296" y="1206500"/>
                  </a:lnTo>
                  <a:lnTo>
                    <a:pt x="2236494" y="1270000"/>
                  </a:lnTo>
                  <a:lnTo>
                    <a:pt x="2640210" y="1270000"/>
                  </a:lnTo>
                  <a:lnTo>
                    <a:pt x="2835724" y="1219200"/>
                  </a:lnTo>
                  <a:lnTo>
                    <a:pt x="2341745" y="1219200"/>
                  </a:lnTo>
                  <a:lnTo>
                    <a:pt x="2293915" y="1206500"/>
                  </a:lnTo>
                  <a:lnTo>
                    <a:pt x="2246436" y="1206500"/>
                  </a:lnTo>
                  <a:lnTo>
                    <a:pt x="1970408" y="1130300"/>
                  </a:lnTo>
                  <a:lnTo>
                    <a:pt x="1923221" y="1104900"/>
                  </a:lnTo>
                  <a:lnTo>
                    <a:pt x="1877154" y="1079500"/>
                  </a:lnTo>
                  <a:lnTo>
                    <a:pt x="1832238" y="1054100"/>
                  </a:lnTo>
                  <a:lnTo>
                    <a:pt x="1788502" y="1028700"/>
                  </a:lnTo>
                  <a:lnTo>
                    <a:pt x="1745978" y="1003300"/>
                  </a:lnTo>
                  <a:lnTo>
                    <a:pt x="1704695" y="965200"/>
                  </a:lnTo>
                  <a:lnTo>
                    <a:pt x="1664684" y="939800"/>
                  </a:lnTo>
                  <a:lnTo>
                    <a:pt x="1625974" y="901700"/>
                  </a:lnTo>
                  <a:lnTo>
                    <a:pt x="1588598" y="863600"/>
                  </a:lnTo>
                  <a:lnTo>
                    <a:pt x="1552748" y="825500"/>
                  </a:lnTo>
                  <a:lnTo>
                    <a:pt x="1518667" y="787400"/>
                  </a:lnTo>
                  <a:lnTo>
                    <a:pt x="1486376" y="749300"/>
                  </a:lnTo>
                  <a:lnTo>
                    <a:pt x="1455893" y="711200"/>
                  </a:lnTo>
                  <a:lnTo>
                    <a:pt x="1427236" y="673100"/>
                  </a:lnTo>
                  <a:lnTo>
                    <a:pt x="1400426" y="622300"/>
                  </a:lnTo>
                  <a:lnTo>
                    <a:pt x="1375482" y="584200"/>
                  </a:lnTo>
                  <a:lnTo>
                    <a:pt x="1352422" y="533400"/>
                  </a:lnTo>
                  <a:lnTo>
                    <a:pt x="1331265" y="482600"/>
                  </a:lnTo>
                  <a:lnTo>
                    <a:pt x="1313353" y="444500"/>
                  </a:lnTo>
                  <a:lnTo>
                    <a:pt x="1297304" y="393700"/>
                  </a:lnTo>
                  <a:lnTo>
                    <a:pt x="1283122" y="355600"/>
                  </a:lnTo>
                  <a:lnTo>
                    <a:pt x="1270814" y="304800"/>
                  </a:lnTo>
                  <a:lnTo>
                    <a:pt x="1260385" y="254000"/>
                  </a:lnTo>
                  <a:lnTo>
                    <a:pt x="1251840" y="215900"/>
                  </a:lnTo>
                  <a:lnTo>
                    <a:pt x="1245184" y="165100"/>
                  </a:lnTo>
                  <a:lnTo>
                    <a:pt x="1240423" y="114300"/>
                  </a:lnTo>
                  <a:lnTo>
                    <a:pt x="1237563" y="63500"/>
                  </a:lnTo>
                  <a:lnTo>
                    <a:pt x="1236608" y="12700"/>
                  </a:lnTo>
                  <a:lnTo>
                    <a:pt x="1236975" y="0"/>
                  </a:lnTo>
                  <a:close/>
                </a:path>
                <a:path w="4877435" h="2451100">
                  <a:moveTo>
                    <a:pt x="3702031" y="0"/>
                  </a:moveTo>
                  <a:lnTo>
                    <a:pt x="3639729" y="0"/>
                  </a:lnTo>
                  <a:lnTo>
                    <a:pt x="3640095" y="12700"/>
                  </a:lnTo>
                  <a:lnTo>
                    <a:pt x="3639141" y="63500"/>
                  </a:lnTo>
                  <a:lnTo>
                    <a:pt x="3636280" y="114300"/>
                  </a:lnTo>
                  <a:lnTo>
                    <a:pt x="3631519" y="165100"/>
                  </a:lnTo>
                  <a:lnTo>
                    <a:pt x="3624862" y="215900"/>
                  </a:lnTo>
                  <a:lnTo>
                    <a:pt x="3616315" y="254000"/>
                  </a:lnTo>
                  <a:lnTo>
                    <a:pt x="3605882" y="304800"/>
                  </a:lnTo>
                  <a:lnTo>
                    <a:pt x="3593570" y="355600"/>
                  </a:lnTo>
                  <a:lnTo>
                    <a:pt x="3579384" y="393700"/>
                  </a:lnTo>
                  <a:lnTo>
                    <a:pt x="3563327" y="444500"/>
                  </a:lnTo>
                  <a:lnTo>
                    <a:pt x="3545407" y="482600"/>
                  </a:lnTo>
                  <a:lnTo>
                    <a:pt x="3524260" y="533400"/>
                  </a:lnTo>
                  <a:lnTo>
                    <a:pt x="3501207" y="584200"/>
                  </a:lnTo>
                  <a:lnTo>
                    <a:pt x="3476268" y="622300"/>
                  </a:lnTo>
                  <a:lnTo>
                    <a:pt x="3449462" y="673100"/>
                  </a:lnTo>
                  <a:lnTo>
                    <a:pt x="3420808" y="711200"/>
                  </a:lnTo>
                  <a:lnTo>
                    <a:pt x="3390326" y="749300"/>
                  </a:lnTo>
                  <a:lnTo>
                    <a:pt x="3358036" y="787400"/>
                  </a:lnTo>
                  <a:lnTo>
                    <a:pt x="3323956" y="825500"/>
                  </a:lnTo>
                  <a:lnTo>
                    <a:pt x="3288106" y="863600"/>
                  </a:lnTo>
                  <a:lnTo>
                    <a:pt x="3250718" y="901700"/>
                  </a:lnTo>
                  <a:lnTo>
                    <a:pt x="3212003" y="939800"/>
                  </a:lnTo>
                  <a:lnTo>
                    <a:pt x="3171990" y="965200"/>
                  </a:lnTo>
                  <a:lnTo>
                    <a:pt x="3130708" y="1003300"/>
                  </a:lnTo>
                  <a:lnTo>
                    <a:pt x="3088187" y="1028700"/>
                  </a:lnTo>
                  <a:lnTo>
                    <a:pt x="3044456" y="1054100"/>
                  </a:lnTo>
                  <a:lnTo>
                    <a:pt x="2999544" y="1079500"/>
                  </a:lnTo>
                  <a:lnTo>
                    <a:pt x="2953481" y="1104900"/>
                  </a:lnTo>
                  <a:lnTo>
                    <a:pt x="2906296" y="1130300"/>
                  </a:lnTo>
                  <a:lnTo>
                    <a:pt x="2630255" y="1206500"/>
                  </a:lnTo>
                  <a:lnTo>
                    <a:pt x="2582780" y="1206500"/>
                  </a:lnTo>
                  <a:lnTo>
                    <a:pt x="2534954" y="1219200"/>
                  </a:lnTo>
                  <a:lnTo>
                    <a:pt x="2835724" y="1219200"/>
                  </a:lnTo>
                  <a:lnTo>
                    <a:pt x="2883407" y="1206500"/>
                  </a:lnTo>
                  <a:lnTo>
                    <a:pt x="2930557" y="1181100"/>
                  </a:lnTo>
                  <a:lnTo>
                    <a:pt x="2975277" y="1168400"/>
                  </a:lnTo>
                  <a:lnTo>
                    <a:pt x="3019044" y="1143000"/>
                  </a:lnTo>
                  <a:lnTo>
                    <a:pt x="3061835" y="1117600"/>
                  </a:lnTo>
                  <a:lnTo>
                    <a:pt x="3103628" y="1092200"/>
                  </a:lnTo>
                  <a:lnTo>
                    <a:pt x="3144400" y="1066800"/>
                  </a:lnTo>
                  <a:lnTo>
                    <a:pt x="3184129" y="1041400"/>
                  </a:lnTo>
                  <a:lnTo>
                    <a:pt x="3222794" y="1016000"/>
                  </a:lnTo>
                  <a:lnTo>
                    <a:pt x="3260372" y="977900"/>
                  </a:lnTo>
                  <a:lnTo>
                    <a:pt x="3296841" y="952500"/>
                  </a:lnTo>
                  <a:lnTo>
                    <a:pt x="3332178" y="914400"/>
                  </a:lnTo>
                  <a:lnTo>
                    <a:pt x="3366192" y="876300"/>
                  </a:lnTo>
                  <a:lnTo>
                    <a:pt x="3398701" y="838200"/>
                  </a:lnTo>
                  <a:lnTo>
                    <a:pt x="3429691" y="800100"/>
                  </a:lnTo>
                  <a:lnTo>
                    <a:pt x="3459145" y="762000"/>
                  </a:lnTo>
                  <a:lnTo>
                    <a:pt x="3487050" y="723900"/>
                  </a:lnTo>
                  <a:lnTo>
                    <a:pt x="3513390" y="685800"/>
                  </a:lnTo>
                  <a:lnTo>
                    <a:pt x="3538150" y="647700"/>
                  </a:lnTo>
                  <a:lnTo>
                    <a:pt x="3561314" y="596900"/>
                  </a:lnTo>
                  <a:lnTo>
                    <a:pt x="3582869" y="558800"/>
                  </a:lnTo>
                  <a:lnTo>
                    <a:pt x="3602798" y="508000"/>
                  </a:lnTo>
                  <a:lnTo>
                    <a:pt x="3621645" y="469900"/>
                  </a:lnTo>
                  <a:lnTo>
                    <a:pt x="3638532" y="419100"/>
                  </a:lnTo>
                  <a:lnTo>
                    <a:pt x="3653453" y="368300"/>
                  </a:lnTo>
                  <a:lnTo>
                    <a:pt x="3666404" y="317500"/>
                  </a:lnTo>
                  <a:lnTo>
                    <a:pt x="3677378" y="266700"/>
                  </a:lnTo>
                  <a:lnTo>
                    <a:pt x="3686370" y="215900"/>
                  </a:lnTo>
                  <a:lnTo>
                    <a:pt x="3693373" y="165100"/>
                  </a:lnTo>
                  <a:lnTo>
                    <a:pt x="3698383" y="114300"/>
                  </a:lnTo>
                  <a:lnTo>
                    <a:pt x="3701393" y="76200"/>
                  </a:lnTo>
                  <a:lnTo>
                    <a:pt x="3702397" y="12700"/>
                  </a:lnTo>
                  <a:lnTo>
                    <a:pt x="3702031" y="0"/>
                  </a:lnTo>
                  <a:close/>
                </a:path>
                <a:path w="4877435" h="2451100">
                  <a:moveTo>
                    <a:pt x="2631436" y="965200"/>
                  </a:moveTo>
                  <a:lnTo>
                    <a:pt x="2245262" y="965200"/>
                  </a:lnTo>
                  <a:lnTo>
                    <a:pt x="2340934" y="990600"/>
                  </a:lnTo>
                  <a:lnTo>
                    <a:pt x="2535769" y="990600"/>
                  </a:lnTo>
                  <a:lnTo>
                    <a:pt x="2631436" y="965200"/>
                  </a:lnTo>
                  <a:close/>
                </a:path>
                <a:path w="4877435" h="2451100">
                  <a:moveTo>
                    <a:pt x="1530725" y="0"/>
                  </a:moveTo>
                  <a:lnTo>
                    <a:pt x="1468357" y="0"/>
                  </a:lnTo>
                  <a:lnTo>
                    <a:pt x="1467900" y="12700"/>
                  </a:lnTo>
                  <a:lnTo>
                    <a:pt x="1469103" y="63500"/>
                  </a:lnTo>
                  <a:lnTo>
                    <a:pt x="1472708" y="114300"/>
                  </a:lnTo>
                  <a:lnTo>
                    <a:pt x="1478706" y="165100"/>
                  </a:lnTo>
                  <a:lnTo>
                    <a:pt x="1487088" y="215900"/>
                  </a:lnTo>
                  <a:lnTo>
                    <a:pt x="1497845" y="254000"/>
                  </a:lnTo>
                  <a:lnTo>
                    <a:pt x="1510969" y="304800"/>
                  </a:lnTo>
                  <a:lnTo>
                    <a:pt x="1526452" y="355600"/>
                  </a:lnTo>
                  <a:lnTo>
                    <a:pt x="1544285" y="393700"/>
                  </a:lnTo>
                  <a:lnTo>
                    <a:pt x="1566530" y="444500"/>
                  </a:lnTo>
                  <a:lnTo>
                    <a:pt x="1591312" y="495300"/>
                  </a:lnTo>
                  <a:lnTo>
                    <a:pt x="1618599" y="533400"/>
                  </a:lnTo>
                  <a:lnTo>
                    <a:pt x="1648359" y="584200"/>
                  </a:lnTo>
                  <a:lnTo>
                    <a:pt x="1680560" y="622300"/>
                  </a:lnTo>
                  <a:lnTo>
                    <a:pt x="1715168" y="660400"/>
                  </a:lnTo>
                  <a:lnTo>
                    <a:pt x="1752153" y="711200"/>
                  </a:lnTo>
                  <a:lnTo>
                    <a:pt x="1791206" y="736600"/>
                  </a:lnTo>
                  <a:lnTo>
                    <a:pt x="1832009" y="774700"/>
                  </a:lnTo>
                  <a:lnTo>
                    <a:pt x="1874511" y="812800"/>
                  </a:lnTo>
                  <a:lnTo>
                    <a:pt x="1918660" y="838200"/>
                  </a:lnTo>
                  <a:lnTo>
                    <a:pt x="1964407" y="863600"/>
                  </a:lnTo>
                  <a:lnTo>
                    <a:pt x="2011700" y="889000"/>
                  </a:lnTo>
                  <a:lnTo>
                    <a:pt x="2060489" y="914400"/>
                  </a:lnTo>
                  <a:lnTo>
                    <a:pt x="2105757" y="927100"/>
                  </a:lnTo>
                  <a:lnTo>
                    <a:pt x="2151670" y="952500"/>
                  </a:lnTo>
                  <a:lnTo>
                    <a:pt x="2198185" y="965200"/>
                  </a:lnTo>
                  <a:lnTo>
                    <a:pt x="2678508" y="965200"/>
                  </a:lnTo>
                  <a:lnTo>
                    <a:pt x="2725016" y="952500"/>
                  </a:lnTo>
                  <a:lnTo>
                    <a:pt x="2770919" y="927100"/>
                  </a:lnTo>
                  <a:lnTo>
                    <a:pt x="2365979" y="927100"/>
                  </a:lnTo>
                  <a:lnTo>
                    <a:pt x="2317935" y="914400"/>
                  </a:lnTo>
                  <a:lnTo>
                    <a:pt x="2270198" y="914400"/>
                  </a:lnTo>
                  <a:lnTo>
                    <a:pt x="2130060" y="876300"/>
                  </a:lnTo>
                  <a:lnTo>
                    <a:pt x="2084781" y="850900"/>
                  </a:lnTo>
                  <a:lnTo>
                    <a:pt x="2039118" y="838200"/>
                  </a:lnTo>
                  <a:lnTo>
                    <a:pt x="1994854" y="812800"/>
                  </a:lnTo>
                  <a:lnTo>
                    <a:pt x="1952038" y="787400"/>
                  </a:lnTo>
                  <a:lnTo>
                    <a:pt x="1910718" y="762000"/>
                  </a:lnTo>
                  <a:lnTo>
                    <a:pt x="1870942" y="723900"/>
                  </a:lnTo>
                  <a:lnTo>
                    <a:pt x="1832758" y="698500"/>
                  </a:lnTo>
                  <a:lnTo>
                    <a:pt x="1796214" y="660400"/>
                  </a:lnTo>
                  <a:lnTo>
                    <a:pt x="1761606" y="622300"/>
                  </a:lnTo>
                  <a:lnTo>
                    <a:pt x="1729217" y="584200"/>
                  </a:lnTo>
                  <a:lnTo>
                    <a:pt x="1699079" y="546100"/>
                  </a:lnTo>
                  <a:lnTo>
                    <a:pt x="1671224" y="508000"/>
                  </a:lnTo>
                  <a:lnTo>
                    <a:pt x="1645684" y="457200"/>
                  </a:lnTo>
                  <a:lnTo>
                    <a:pt x="1622491" y="419100"/>
                  </a:lnTo>
                  <a:lnTo>
                    <a:pt x="1601676" y="368300"/>
                  </a:lnTo>
                  <a:lnTo>
                    <a:pt x="1582785" y="330200"/>
                  </a:lnTo>
                  <a:lnTo>
                    <a:pt x="1566767" y="279400"/>
                  </a:lnTo>
                  <a:lnTo>
                    <a:pt x="1553635" y="228600"/>
                  </a:lnTo>
                  <a:lnTo>
                    <a:pt x="1543401" y="177800"/>
                  </a:lnTo>
                  <a:lnTo>
                    <a:pt x="1536076" y="127000"/>
                  </a:lnTo>
                  <a:lnTo>
                    <a:pt x="1531672" y="76200"/>
                  </a:lnTo>
                  <a:lnTo>
                    <a:pt x="1530201" y="12700"/>
                  </a:lnTo>
                  <a:lnTo>
                    <a:pt x="1530725" y="0"/>
                  </a:lnTo>
                  <a:close/>
                </a:path>
                <a:path w="4877435" h="2451100">
                  <a:moveTo>
                    <a:pt x="3408346" y="0"/>
                  </a:moveTo>
                  <a:lnTo>
                    <a:pt x="3345979" y="0"/>
                  </a:lnTo>
                  <a:lnTo>
                    <a:pt x="3346502" y="12700"/>
                  </a:lnTo>
                  <a:lnTo>
                    <a:pt x="3345032" y="76200"/>
                  </a:lnTo>
                  <a:lnTo>
                    <a:pt x="3340628" y="127000"/>
                  </a:lnTo>
                  <a:lnTo>
                    <a:pt x="3333303" y="177800"/>
                  </a:lnTo>
                  <a:lnTo>
                    <a:pt x="3323068" y="228600"/>
                  </a:lnTo>
                  <a:lnTo>
                    <a:pt x="3309936" y="279400"/>
                  </a:lnTo>
                  <a:lnTo>
                    <a:pt x="3293919" y="330200"/>
                  </a:lnTo>
                  <a:lnTo>
                    <a:pt x="3275028" y="368300"/>
                  </a:lnTo>
                  <a:lnTo>
                    <a:pt x="3254215" y="419100"/>
                  </a:lnTo>
                  <a:lnTo>
                    <a:pt x="3231025" y="457200"/>
                  </a:lnTo>
                  <a:lnTo>
                    <a:pt x="3205489" y="508000"/>
                  </a:lnTo>
                  <a:lnTo>
                    <a:pt x="3177638" y="546100"/>
                  </a:lnTo>
                  <a:lnTo>
                    <a:pt x="3147500" y="584200"/>
                  </a:lnTo>
                  <a:lnTo>
                    <a:pt x="3115107" y="622300"/>
                  </a:lnTo>
                  <a:lnTo>
                    <a:pt x="3080489" y="660400"/>
                  </a:lnTo>
                  <a:lnTo>
                    <a:pt x="3043946" y="698500"/>
                  </a:lnTo>
                  <a:lnTo>
                    <a:pt x="3005762" y="723900"/>
                  </a:lnTo>
                  <a:lnTo>
                    <a:pt x="2965986" y="762000"/>
                  </a:lnTo>
                  <a:lnTo>
                    <a:pt x="2924666" y="787400"/>
                  </a:lnTo>
                  <a:lnTo>
                    <a:pt x="2881849" y="812800"/>
                  </a:lnTo>
                  <a:lnTo>
                    <a:pt x="2837586" y="838200"/>
                  </a:lnTo>
                  <a:lnTo>
                    <a:pt x="2791922" y="850900"/>
                  </a:lnTo>
                  <a:lnTo>
                    <a:pt x="2746643" y="876300"/>
                  </a:lnTo>
                  <a:lnTo>
                    <a:pt x="2606506" y="914400"/>
                  </a:lnTo>
                  <a:lnTo>
                    <a:pt x="2558769" y="914400"/>
                  </a:lnTo>
                  <a:lnTo>
                    <a:pt x="2510725" y="927100"/>
                  </a:lnTo>
                  <a:lnTo>
                    <a:pt x="2770919" y="927100"/>
                  </a:lnTo>
                  <a:lnTo>
                    <a:pt x="2816173" y="914400"/>
                  </a:lnTo>
                  <a:lnTo>
                    <a:pt x="2864977" y="889000"/>
                  </a:lnTo>
                  <a:lnTo>
                    <a:pt x="2912281" y="863600"/>
                  </a:lnTo>
                  <a:lnTo>
                    <a:pt x="2958036" y="838200"/>
                  </a:lnTo>
                  <a:lnTo>
                    <a:pt x="3002190" y="812800"/>
                  </a:lnTo>
                  <a:lnTo>
                    <a:pt x="3044693" y="774700"/>
                  </a:lnTo>
                  <a:lnTo>
                    <a:pt x="3085497" y="736600"/>
                  </a:lnTo>
                  <a:lnTo>
                    <a:pt x="3124551" y="711200"/>
                  </a:lnTo>
                  <a:lnTo>
                    <a:pt x="3161535" y="660400"/>
                  </a:lnTo>
                  <a:lnTo>
                    <a:pt x="3196143" y="622300"/>
                  </a:lnTo>
                  <a:lnTo>
                    <a:pt x="3228341" y="584200"/>
                  </a:lnTo>
                  <a:lnTo>
                    <a:pt x="3258097" y="533400"/>
                  </a:lnTo>
                  <a:lnTo>
                    <a:pt x="3285376" y="495300"/>
                  </a:lnTo>
                  <a:lnTo>
                    <a:pt x="3310147" y="444500"/>
                  </a:lnTo>
                  <a:lnTo>
                    <a:pt x="3332377" y="393700"/>
                  </a:lnTo>
                  <a:lnTo>
                    <a:pt x="3350223" y="355600"/>
                  </a:lnTo>
                  <a:lnTo>
                    <a:pt x="3365717" y="304800"/>
                  </a:lnTo>
                  <a:lnTo>
                    <a:pt x="3378848" y="254000"/>
                  </a:lnTo>
                  <a:lnTo>
                    <a:pt x="3389611" y="215900"/>
                  </a:lnTo>
                  <a:lnTo>
                    <a:pt x="3397996" y="165100"/>
                  </a:lnTo>
                  <a:lnTo>
                    <a:pt x="3403995" y="114300"/>
                  </a:lnTo>
                  <a:lnTo>
                    <a:pt x="3407600" y="63500"/>
                  </a:lnTo>
                  <a:lnTo>
                    <a:pt x="3408804" y="12700"/>
                  </a:lnTo>
                  <a:lnTo>
                    <a:pt x="3408346" y="0"/>
                  </a:lnTo>
                  <a:close/>
                </a:path>
                <a:path w="4877435" h="2451100">
                  <a:moveTo>
                    <a:pt x="2533979" y="685800"/>
                  </a:moveTo>
                  <a:lnTo>
                    <a:pt x="2342724" y="685800"/>
                  </a:lnTo>
                  <a:lnTo>
                    <a:pt x="2390085" y="698500"/>
                  </a:lnTo>
                  <a:lnTo>
                    <a:pt x="2486618" y="698500"/>
                  </a:lnTo>
                  <a:lnTo>
                    <a:pt x="2533979" y="685800"/>
                  </a:lnTo>
                  <a:close/>
                </a:path>
                <a:path w="4877435" h="2451100">
                  <a:moveTo>
                    <a:pt x="1824513" y="0"/>
                  </a:moveTo>
                  <a:lnTo>
                    <a:pt x="1762149" y="0"/>
                  </a:lnTo>
                  <a:lnTo>
                    <a:pt x="1761493" y="12700"/>
                  </a:lnTo>
                  <a:lnTo>
                    <a:pt x="1763196" y="63500"/>
                  </a:lnTo>
                  <a:lnTo>
                    <a:pt x="1768227" y="114300"/>
                  </a:lnTo>
                  <a:lnTo>
                    <a:pt x="1776471" y="165100"/>
                  </a:lnTo>
                  <a:lnTo>
                    <a:pt x="1787813" y="203200"/>
                  </a:lnTo>
                  <a:lnTo>
                    <a:pt x="1802138" y="254000"/>
                  </a:lnTo>
                  <a:lnTo>
                    <a:pt x="1819329" y="292100"/>
                  </a:lnTo>
                  <a:lnTo>
                    <a:pt x="1839272" y="330200"/>
                  </a:lnTo>
                  <a:lnTo>
                    <a:pt x="1861850" y="368300"/>
                  </a:lnTo>
                  <a:lnTo>
                    <a:pt x="1886949" y="406400"/>
                  </a:lnTo>
                  <a:lnTo>
                    <a:pt x="1914454" y="444500"/>
                  </a:lnTo>
                  <a:lnTo>
                    <a:pt x="1944248" y="482600"/>
                  </a:lnTo>
                  <a:lnTo>
                    <a:pt x="1976216" y="508000"/>
                  </a:lnTo>
                  <a:lnTo>
                    <a:pt x="2010243" y="546100"/>
                  </a:lnTo>
                  <a:lnTo>
                    <a:pt x="2046213" y="571500"/>
                  </a:lnTo>
                  <a:lnTo>
                    <a:pt x="2084011" y="596900"/>
                  </a:lnTo>
                  <a:lnTo>
                    <a:pt x="2123522" y="622300"/>
                  </a:lnTo>
                  <a:lnTo>
                    <a:pt x="2164630" y="635000"/>
                  </a:lnTo>
                  <a:lnTo>
                    <a:pt x="2207220" y="660400"/>
                  </a:lnTo>
                  <a:lnTo>
                    <a:pt x="2296382" y="685800"/>
                  </a:lnTo>
                  <a:lnTo>
                    <a:pt x="2580320" y="685800"/>
                  </a:lnTo>
                  <a:lnTo>
                    <a:pt x="2669479" y="660400"/>
                  </a:lnTo>
                  <a:lnTo>
                    <a:pt x="2712066" y="635000"/>
                  </a:lnTo>
                  <a:lnTo>
                    <a:pt x="2390395" y="635000"/>
                  </a:lnTo>
                  <a:lnTo>
                    <a:pt x="2343435" y="622300"/>
                  </a:lnTo>
                  <a:lnTo>
                    <a:pt x="2297610" y="622300"/>
                  </a:lnTo>
                  <a:lnTo>
                    <a:pt x="2253058" y="609600"/>
                  </a:lnTo>
                  <a:lnTo>
                    <a:pt x="2209916" y="584200"/>
                  </a:lnTo>
                  <a:lnTo>
                    <a:pt x="2168322" y="571500"/>
                  </a:lnTo>
                  <a:lnTo>
                    <a:pt x="2128414" y="546100"/>
                  </a:lnTo>
                  <a:lnTo>
                    <a:pt x="2090329" y="520700"/>
                  </a:lnTo>
                  <a:lnTo>
                    <a:pt x="2054205" y="495300"/>
                  </a:lnTo>
                  <a:lnTo>
                    <a:pt x="2020180" y="469900"/>
                  </a:lnTo>
                  <a:lnTo>
                    <a:pt x="1988391" y="431800"/>
                  </a:lnTo>
                  <a:lnTo>
                    <a:pt x="1958976" y="406400"/>
                  </a:lnTo>
                  <a:lnTo>
                    <a:pt x="1932073" y="368300"/>
                  </a:lnTo>
                  <a:lnTo>
                    <a:pt x="1907820" y="330200"/>
                  </a:lnTo>
                  <a:lnTo>
                    <a:pt x="1886354" y="292100"/>
                  </a:lnTo>
                  <a:lnTo>
                    <a:pt x="1867812" y="241300"/>
                  </a:lnTo>
                  <a:lnTo>
                    <a:pt x="1852333" y="203200"/>
                  </a:lnTo>
                  <a:lnTo>
                    <a:pt x="1840054" y="165100"/>
                  </a:lnTo>
                  <a:lnTo>
                    <a:pt x="1831113" y="114300"/>
                  </a:lnTo>
                  <a:lnTo>
                    <a:pt x="1825647" y="63500"/>
                  </a:lnTo>
                  <a:lnTo>
                    <a:pt x="1823795" y="12700"/>
                  </a:lnTo>
                  <a:lnTo>
                    <a:pt x="1824513" y="0"/>
                  </a:lnTo>
                  <a:close/>
                </a:path>
                <a:path w="4877435" h="2451100">
                  <a:moveTo>
                    <a:pt x="3114513" y="0"/>
                  </a:moveTo>
                  <a:lnTo>
                    <a:pt x="3052149" y="0"/>
                  </a:lnTo>
                  <a:lnTo>
                    <a:pt x="3052867" y="12700"/>
                  </a:lnTo>
                  <a:lnTo>
                    <a:pt x="3051015" y="63500"/>
                  </a:lnTo>
                  <a:lnTo>
                    <a:pt x="3045550" y="114300"/>
                  </a:lnTo>
                  <a:lnTo>
                    <a:pt x="3036610" y="165100"/>
                  </a:lnTo>
                  <a:lnTo>
                    <a:pt x="3024332" y="203200"/>
                  </a:lnTo>
                  <a:lnTo>
                    <a:pt x="3008854" y="241300"/>
                  </a:lnTo>
                  <a:lnTo>
                    <a:pt x="2990315" y="292100"/>
                  </a:lnTo>
                  <a:lnTo>
                    <a:pt x="2968850" y="330200"/>
                  </a:lnTo>
                  <a:lnTo>
                    <a:pt x="2944599" y="368300"/>
                  </a:lnTo>
                  <a:lnTo>
                    <a:pt x="2917699" y="406400"/>
                  </a:lnTo>
                  <a:lnTo>
                    <a:pt x="2888286" y="431800"/>
                  </a:lnTo>
                  <a:lnTo>
                    <a:pt x="2856500" y="469900"/>
                  </a:lnTo>
                  <a:lnTo>
                    <a:pt x="2822478" y="495300"/>
                  </a:lnTo>
                  <a:lnTo>
                    <a:pt x="2786357" y="520700"/>
                  </a:lnTo>
                  <a:lnTo>
                    <a:pt x="2748274" y="546100"/>
                  </a:lnTo>
                  <a:lnTo>
                    <a:pt x="2708369" y="571500"/>
                  </a:lnTo>
                  <a:lnTo>
                    <a:pt x="2666778" y="584200"/>
                  </a:lnTo>
                  <a:lnTo>
                    <a:pt x="2623638" y="609600"/>
                  </a:lnTo>
                  <a:lnTo>
                    <a:pt x="2579088" y="622300"/>
                  </a:lnTo>
                  <a:lnTo>
                    <a:pt x="2533265" y="622300"/>
                  </a:lnTo>
                  <a:lnTo>
                    <a:pt x="2486307" y="635000"/>
                  </a:lnTo>
                  <a:lnTo>
                    <a:pt x="2712066" y="635000"/>
                  </a:lnTo>
                  <a:lnTo>
                    <a:pt x="2753172" y="622300"/>
                  </a:lnTo>
                  <a:lnTo>
                    <a:pt x="2792681" y="596900"/>
                  </a:lnTo>
                  <a:lnTo>
                    <a:pt x="2830476" y="571500"/>
                  </a:lnTo>
                  <a:lnTo>
                    <a:pt x="2866444" y="546100"/>
                  </a:lnTo>
                  <a:lnTo>
                    <a:pt x="2900468" y="508000"/>
                  </a:lnTo>
                  <a:lnTo>
                    <a:pt x="2932434" y="482600"/>
                  </a:lnTo>
                  <a:lnTo>
                    <a:pt x="2962225" y="444500"/>
                  </a:lnTo>
                  <a:lnTo>
                    <a:pt x="2989726" y="406400"/>
                  </a:lnTo>
                  <a:lnTo>
                    <a:pt x="3014823" y="368300"/>
                  </a:lnTo>
                  <a:lnTo>
                    <a:pt x="3037399" y="330200"/>
                  </a:lnTo>
                  <a:lnTo>
                    <a:pt x="3057340" y="292100"/>
                  </a:lnTo>
                  <a:lnTo>
                    <a:pt x="3074529" y="254000"/>
                  </a:lnTo>
                  <a:lnTo>
                    <a:pt x="3088852" y="203200"/>
                  </a:lnTo>
                  <a:lnTo>
                    <a:pt x="3100192" y="165100"/>
                  </a:lnTo>
                  <a:lnTo>
                    <a:pt x="3108436" y="114300"/>
                  </a:lnTo>
                  <a:lnTo>
                    <a:pt x="3113466" y="63500"/>
                  </a:lnTo>
                  <a:lnTo>
                    <a:pt x="3115169" y="12700"/>
                  </a:lnTo>
                  <a:lnTo>
                    <a:pt x="3114513" y="0"/>
                  </a:lnTo>
                  <a:close/>
                </a:path>
              </a:pathLst>
            </a:custGeom>
            <a:solidFill>
              <a:srgbClr val="FFFFFF"/>
            </a:solidFill>
          </p:spPr>
          <p:txBody>
            <a:bodyPr wrap="square" lIns="0" tIns="0" rIns="0" bIns="0" rtlCol="0"/>
            <a:lstStyle/>
            <a:p>
              <a:endParaRPr/>
            </a:p>
          </p:txBody>
        </p:sp>
        <p:sp>
          <p:nvSpPr>
            <p:cNvPr id="6" name="object 6"/>
            <p:cNvSpPr/>
            <p:nvPr/>
          </p:nvSpPr>
          <p:spPr>
            <a:xfrm>
              <a:off x="3154629" y="1249723"/>
              <a:ext cx="2774315" cy="1580515"/>
            </a:xfrm>
            <a:custGeom>
              <a:avLst/>
              <a:gdLst/>
              <a:ahLst/>
              <a:cxnLst/>
              <a:rect l="l" t="t" r="r" b="b"/>
              <a:pathLst>
                <a:path w="2774315" h="1580514">
                  <a:moveTo>
                    <a:pt x="375805" y="1371650"/>
                  </a:moveTo>
                  <a:lnTo>
                    <a:pt x="208280" y="1371650"/>
                  </a:lnTo>
                  <a:lnTo>
                    <a:pt x="208280" y="1204099"/>
                  </a:lnTo>
                  <a:lnTo>
                    <a:pt x="167563" y="1204099"/>
                  </a:lnTo>
                  <a:lnTo>
                    <a:pt x="167563" y="1371650"/>
                  </a:lnTo>
                  <a:lnTo>
                    <a:pt x="0" y="1371650"/>
                  </a:lnTo>
                  <a:lnTo>
                    <a:pt x="0" y="1412328"/>
                  </a:lnTo>
                  <a:lnTo>
                    <a:pt x="167563" y="1412328"/>
                  </a:lnTo>
                  <a:lnTo>
                    <a:pt x="167563" y="1579892"/>
                  </a:lnTo>
                  <a:lnTo>
                    <a:pt x="208280" y="1579892"/>
                  </a:lnTo>
                  <a:lnTo>
                    <a:pt x="208280" y="1412328"/>
                  </a:lnTo>
                  <a:lnTo>
                    <a:pt x="375805" y="1412328"/>
                  </a:lnTo>
                  <a:lnTo>
                    <a:pt x="375805" y="1371650"/>
                  </a:lnTo>
                  <a:close/>
                </a:path>
                <a:path w="2774315" h="1580514">
                  <a:moveTo>
                    <a:pt x="375805" y="769734"/>
                  </a:moveTo>
                  <a:lnTo>
                    <a:pt x="208280" y="769734"/>
                  </a:lnTo>
                  <a:lnTo>
                    <a:pt x="208280" y="602221"/>
                  </a:lnTo>
                  <a:lnTo>
                    <a:pt x="167563" y="602221"/>
                  </a:lnTo>
                  <a:lnTo>
                    <a:pt x="167563" y="769734"/>
                  </a:lnTo>
                  <a:lnTo>
                    <a:pt x="0" y="769734"/>
                  </a:lnTo>
                  <a:lnTo>
                    <a:pt x="0" y="810463"/>
                  </a:lnTo>
                  <a:lnTo>
                    <a:pt x="167563" y="810463"/>
                  </a:lnTo>
                  <a:lnTo>
                    <a:pt x="167563" y="977976"/>
                  </a:lnTo>
                  <a:lnTo>
                    <a:pt x="208280" y="977976"/>
                  </a:lnTo>
                  <a:lnTo>
                    <a:pt x="208280" y="810463"/>
                  </a:lnTo>
                  <a:lnTo>
                    <a:pt x="375805" y="810463"/>
                  </a:lnTo>
                  <a:lnTo>
                    <a:pt x="375805" y="769734"/>
                  </a:lnTo>
                  <a:close/>
                </a:path>
                <a:path w="2774315" h="1580514">
                  <a:moveTo>
                    <a:pt x="375805" y="167894"/>
                  </a:moveTo>
                  <a:lnTo>
                    <a:pt x="208280" y="167894"/>
                  </a:lnTo>
                  <a:lnTo>
                    <a:pt x="208280" y="330"/>
                  </a:lnTo>
                  <a:lnTo>
                    <a:pt x="167563" y="330"/>
                  </a:lnTo>
                  <a:lnTo>
                    <a:pt x="167563" y="167894"/>
                  </a:lnTo>
                  <a:lnTo>
                    <a:pt x="0" y="167894"/>
                  </a:lnTo>
                  <a:lnTo>
                    <a:pt x="0" y="208546"/>
                  </a:lnTo>
                  <a:lnTo>
                    <a:pt x="167563" y="208546"/>
                  </a:lnTo>
                  <a:lnTo>
                    <a:pt x="167563" y="376097"/>
                  </a:lnTo>
                  <a:lnTo>
                    <a:pt x="208280" y="376097"/>
                  </a:lnTo>
                  <a:lnTo>
                    <a:pt x="208280" y="208546"/>
                  </a:lnTo>
                  <a:lnTo>
                    <a:pt x="375805" y="208546"/>
                  </a:lnTo>
                  <a:lnTo>
                    <a:pt x="375805" y="167894"/>
                  </a:lnTo>
                  <a:close/>
                </a:path>
                <a:path w="2774315" h="1580514">
                  <a:moveTo>
                    <a:pt x="975271" y="1371282"/>
                  </a:moveTo>
                  <a:lnTo>
                    <a:pt x="807745" y="1371282"/>
                  </a:lnTo>
                  <a:lnTo>
                    <a:pt x="807745" y="1203769"/>
                  </a:lnTo>
                  <a:lnTo>
                    <a:pt x="767041" y="1203769"/>
                  </a:lnTo>
                  <a:lnTo>
                    <a:pt x="767029" y="1371282"/>
                  </a:lnTo>
                  <a:lnTo>
                    <a:pt x="599528" y="1371282"/>
                  </a:lnTo>
                  <a:lnTo>
                    <a:pt x="599503" y="1412328"/>
                  </a:lnTo>
                  <a:lnTo>
                    <a:pt x="767029" y="1412328"/>
                  </a:lnTo>
                  <a:lnTo>
                    <a:pt x="767029" y="1579880"/>
                  </a:lnTo>
                  <a:lnTo>
                    <a:pt x="807745" y="1579880"/>
                  </a:lnTo>
                  <a:lnTo>
                    <a:pt x="807745" y="1412328"/>
                  </a:lnTo>
                  <a:lnTo>
                    <a:pt x="975271" y="1412328"/>
                  </a:lnTo>
                  <a:lnTo>
                    <a:pt x="975271" y="1371282"/>
                  </a:lnTo>
                  <a:close/>
                </a:path>
                <a:path w="2774315" h="1580514">
                  <a:moveTo>
                    <a:pt x="975271" y="769404"/>
                  </a:moveTo>
                  <a:lnTo>
                    <a:pt x="807745" y="769404"/>
                  </a:lnTo>
                  <a:lnTo>
                    <a:pt x="807745" y="601853"/>
                  </a:lnTo>
                  <a:lnTo>
                    <a:pt x="767041" y="601853"/>
                  </a:lnTo>
                  <a:lnTo>
                    <a:pt x="767029" y="769404"/>
                  </a:lnTo>
                  <a:lnTo>
                    <a:pt x="599528" y="769404"/>
                  </a:lnTo>
                  <a:lnTo>
                    <a:pt x="599503" y="810463"/>
                  </a:lnTo>
                  <a:lnTo>
                    <a:pt x="767029" y="810463"/>
                  </a:lnTo>
                  <a:lnTo>
                    <a:pt x="767029" y="977900"/>
                  </a:lnTo>
                  <a:lnTo>
                    <a:pt x="807745" y="977900"/>
                  </a:lnTo>
                  <a:lnTo>
                    <a:pt x="807745" y="810463"/>
                  </a:lnTo>
                  <a:lnTo>
                    <a:pt x="975271" y="810463"/>
                  </a:lnTo>
                  <a:lnTo>
                    <a:pt x="975271" y="769404"/>
                  </a:lnTo>
                  <a:close/>
                </a:path>
                <a:path w="2774315" h="1580514">
                  <a:moveTo>
                    <a:pt x="975271" y="167513"/>
                  </a:moveTo>
                  <a:lnTo>
                    <a:pt x="807745" y="167513"/>
                  </a:lnTo>
                  <a:lnTo>
                    <a:pt x="807745" y="0"/>
                  </a:lnTo>
                  <a:lnTo>
                    <a:pt x="767041" y="0"/>
                  </a:lnTo>
                  <a:lnTo>
                    <a:pt x="767029" y="167513"/>
                  </a:lnTo>
                  <a:lnTo>
                    <a:pt x="599528" y="167513"/>
                  </a:lnTo>
                  <a:lnTo>
                    <a:pt x="599503" y="208546"/>
                  </a:lnTo>
                  <a:lnTo>
                    <a:pt x="767029" y="208546"/>
                  </a:lnTo>
                  <a:lnTo>
                    <a:pt x="767029" y="375920"/>
                  </a:lnTo>
                  <a:lnTo>
                    <a:pt x="807745" y="375920"/>
                  </a:lnTo>
                  <a:lnTo>
                    <a:pt x="807745" y="208546"/>
                  </a:lnTo>
                  <a:lnTo>
                    <a:pt x="975271" y="208546"/>
                  </a:lnTo>
                  <a:lnTo>
                    <a:pt x="975271" y="167513"/>
                  </a:lnTo>
                  <a:close/>
                </a:path>
                <a:path w="2774315" h="1580514">
                  <a:moveTo>
                    <a:pt x="1574774" y="1371282"/>
                  </a:moveTo>
                  <a:lnTo>
                    <a:pt x="1407236" y="1371282"/>
                  </a:lnTo>
                  <a:lnTo>
                    <a:pt x="1407236" y="1203769"/>
                  </a:lnTo>
                  <a:lnTo>
                    <a:pt x="1366520" y="1203769"/>
                  </a:lnTo>
                  <a:lnTo>
                    <a:pt x="1366520" y="1371282"/>
                  </a:lnTo>
                  <a:lnTo>
                    <a:pt x="1198968" y="1371282"/>
                  </a:lnTo>
                  <a:lnTo>
                    <a:pt x="1198968" y="1412011"/>
                  </a:lnTo>
                  <a:lnTo>
                    <a:pt x="1366520" y="1412011"/>
                  </a:lnTo>
                  <a:lnTo>
                    <a:pt x="1366520" y="1579549"/>
                  </a:lnTo>
                  <a:lnTo>
                    <a:pt x="1407236" y="1579549"/>
                  </a:lnTo>
                  <a:lnTo>
                    <a:pt x="1407236" y="1412011"/>
                  </a:lnTo>
                  <a:lnTo>
                    <a:pt x="1574774" y="1412011"/>
                  </a:lnTo>
                  <a:lnTo>
                    <a:pt x="1574774" y="1371282"/>
                  </a:lnTo>
                  <a:close/>
                </a:path>
                <a:path w="2774315" h="1580514">
                  <a:moveTo>
                    <a:pt x="1574774" y="769404"/>
                  </a:moveTo>
                  <a:lnTo>
                    <a:pt x="1407236" y="769404"/>
                  </a:lnTo>
                  <a:lnTo>
                    <a:pt x="1407236" y="601853"/>
                  </a:lnTo>
                  <a:lnTo>
                    <a:pt x="1366520" y="601853"/>
                  </a:lnTo>
                  <a:lnTo>
                    <a:pt x="1366520" y="769404"/>
                  </a:lnTo>
                  <a:lnTo>
                    <a:pt x="1198968" y="769404"/>
                  </a:lnTo>
                  <a:lnTo>
                    <a:pt x="1198968" y="810094"/>
                  </a:lnTo>
                  <a:lnTo>
                    <a:pt x="1366520" y="810094"/>
                  </a:lnTo>
                  <a:lnTo>
                    <a:pt x="1366520" y="977671"/>
                  </a:lnTo>
                  <a:lnTo>
                    <a:pt x="1407236" y="977671"/>
                  </a:lnTo>
                  <a:lnTo>
                    <a:pt x="1407236" y="810094"/>
                  </a:lnTo>
                  <a:lnTo>
                    <a:pt x="1574774" y="810094"/>
                  </a:lnTo>
                  <a:lnTo>
                    <a:pt x="1574774" y="769404"/>
                  </a:lnTo>
                  <a:close/>
                </a:path>
                <a:path w="2774315" h="1580514">
                  <a:moveTo>
                    <a:pt x="1574774" y="167513"/>
                  </a:moveTo>
                  <a:lnTo>
                    <a:pt x="1407236" y="167513"/>
                  </a:lnTo>
                  <a:lnTo>
                    <a:pt x="1407236" y="0"/>
                  </a:lnTo>
                  <a:lnTo>
                    <a:pt x="1366520" y="0"/>
                  </a:lnTo>
                  <a:lnTo>
                    <a:pt x="1366520" y="167513"/>
                  </a:lnTo>
                  <a:lnTo>
                    <a:pt x="1198968" y="167513"/>
                  </a:lnTo>
                  <a:lnTo>
                    <a:pt x="1198968" y="208229"/>
                  </a:lnTo>
                  <a:lnTo>
                    <a:pt x="1366520" y="208229"/>
                  </a:lnTo>
                  <a:lnTo>
                    <a:pt x="1366520" y="375767"/>
                  </a:lnTo>
                  <a:lnTo>
                    <a:pt x="1407236" y="375767"/>
                  </a:lnTo>
                  <a:lnTo>
                    <a:pt x="1407236" y="208229"/>
                  </a:lnTo>
                  <a:lnTo>
                    <a:pt x="1574774" y="208229"/>
                  </a:lnTo>
                  <a:lnTo>
                    <a:pt x="1574774" y="167513"/>
                  </a:lnTo>
                  <a:close/>
                </a:path>
                <a:path w="2774315" h="1580514">
                  <a:moveTo>
                    <a:pt x="2174278" y="1371650"/>
                  </a:moveTo>
                  <a:lnTo>
                    <a:pt x="2006739" y="1371650"/>
                  </a:lnTo>
                  <a:lnTo>
                    <a:pt x="2006739" y="1204099"/>
                  </a:lnTo>
                  <a:lnTo>
                    <a:pt x="1966023" y="1204099"/>
                  </a:lnTo>
                  <a:lnTo>
                    <a:pt x="1966023" y="1371650"/>
                  </a:lnTo>
                  <a:lnTo>
                    <a:pt x="1798459" y="1371650"/>
                  </a:lnTo>
                  <a:lnTo>
                    <a:pt x="1798459" y="1412328"/>
                  </a:lnTo>
                  <a:lnTo>
                    <a:pt x="1966023" y="1412328"/>
                  </a:lnTo>
                  <a:lnTo>
                    <a:pt x="1966023" y="1579892"/>
                  </a:lnTo>
                  <a:lnTo>
                    <a:pt x="2006739" y="1579892"/>
                  </a:lnTo>
                  <a:lnTo>
                    <a:pt x="2006739" y="1412328"/>
                  </a:lnTo>
                  <a:lnTo>
                    <a:pt x="2174278" y="1412328"/>
                  </a:lnTo>
                  <a:lnTo>
                    <a:pt x="2174278" y="1371650"/>
                  </a:lnTo>
                  <a:close/>
                </a:path>
                <a:path w="2774315" h="1580514">
                  <a:moveTo>
                    <a:pt x="2174278" y="769734"/>
                  </a:moveTo>
                  <a:lnTo>
                    <a:pt x="2006739" y="769734"/>
                  </a:lnTo>
                  <a:lnTo>
                    <a:pt x="2006739" y="602221"/>
                  </a:lnTo>
                  <a:lnTo>
                    <a:pt x="1966023" y="602221"/>
                  </a:lnTo>
                  <a:lnTo>
                    <a:pt x="1966023" y="769734"/>
                  </a:lnTo>
                  <a:lnTo>
                    <a:pt x="1798459" y="769734"/>
                  </a:lnTo>
                  <a:lnTo>
                    <a:pt x="1798459" y="810463"/>
                  </a:lnTo>
                  <a:lnTo>
                    <a:pt x="1966023" y="810463"/>
                  </a:lnTo>
                  <a:lnTo>
                    <a:pt x="1966023" y="977976"/>
                  </a:lnTo>
                  <a:lnTo>
                    <a:pt x="2006739" y="977976"/>
                  </a:lnTo>
                  <a:lnTo>
                    <a:pt x="2006739" y="810463"/>
                  </a:lnTo>
                  <a:lnTo>
                    <a:pt x="2174278" y="810463"/>
                  </a:lnTo>
                  <a:lnTo>
                    <a:pt x="2174278" y="769734"/>
                  </a:lnTo>
                  <a:close/>
                </a:path>
                <a:path w="2774315" h="1580514">
                  <a:moveTo>
                    <a:pt x="2174278" y="167894"/>
                  </a:moveTo>
                  <a:lnTo>
                    <a:pt x="2006739" y="167894"/>
                  </a:lnTo>
                  <a:lnTo>
                    <a:pt x="2006739" y="330"/>
                  </a:lnTo>
                  <a:lnTo>
                    <a:pt x="1966023" y="330"/>
                  </a:lnTo>
                  <a:lnTo>
                    <a:pt x="1966023" y="167894"/>
                  </a:lnTo>
                  <a:lnTo>
                    <a:pt x="1798459" y="167894"/>
                  </a:lnTo>
                  <a:lnTo>
                    <a:pt x="1798459" y="208546"/>
                  </a:lnTo>
                  <a:lnTo>
                    <a:pt x="1966023" y="208546"/>
                  </a:lnTo>
                  <a:lnTo>
                    <a:pt x="1966023" y="376097"/>
                  </a:lnTo>
                  <a:lnTo>
                    <a:pt x="2006739" y="376097"/>
                  </a:lnTo>
                  <a:lnTo>
                    <a:pt x="2006739" y="208546"/>
                  </a:lnTo>
                  <a:lnTo>
                    <a:pt x="2174278" y="208546"/>
                  </a:lnTo>
                  <a:lnTo>
                    <a:pt x="2174278" y="167894"/>
                  </a:lnTo>
                  <a:close/>
                </a:path>
                <a:path w="2774315" h="1580514">
                  <a:moveTo>
                    <a:pt x="2773743" y="1371282"/>
                  </a:moveTo>
                  <a:lnTo>
                    <a:pt x="2606217" y="1371282"/>
                  </a:lnTo>
                  <a:lnTo>
                    <a:pt x="2606217" y="1203769"/>
                  </a:lnTo>
                  <a:lnTo>
                    <a:pt x="2565527" y="1203769"/>
                  </a:lnTo>
                  <a:lnTo>
                    <a:pt x="2565527" y="1371282"/>
                  </a:lnTo>
                  <a:lnTo>
                    <a:pt x="2398001" y="1371282"/>
                  </a:lnTo>
                  <a:lnTo>
                    <a:pt x="2398001" y="1412011"/>
                  </a:lnTo>
                  <a:lnTo>
                    <a:pt x="2565527" y="1412011"/>
                  </a:lnTo>
                  <a:lnTo>
                    <a:pt x="2565527" y="1579549"/>
                  </a:lnTo>
                  <a:lnTo>
                    <a:pt x="2606217" y="1579549"/>
                  </a:lnTo>
                  <a:lnTo>
                    <a:pt x="2606217" y="1412011"/>
                  </a:lnTo>
                  <a:lnTo>
                    <a:pt x="2773743" y="1412011"/>
                  </a:lnTo>
                  <a:lnTo>
                    <a:pt x="2773743" y="1371282"/>
                  </a:lnTo>
                  <a:close/>
                </a:path>
                <a:path w="2774315" h="1580514">
                  <a:moveTo>
                    <a:pt x="2773743" y="769404"/>
                  </a:moveTo>
                  <a:lnTo>
                    <a:pt x="2606217" y="769404"/>
                  </a:lnTo>
                  <a:lnTo>
                    <a:pt x="2606217" y="601853"/>
                  </a:lnTo>
                  <a:lnTo>
                    <a:pt x="2565527" y="601853"/>
                  </a:lnTo>
                  <a:lnTo>
                    <a:pt x="2565527" y="769404"/>
                  </a:lnTo>
                  <a:lnTo>
                    <a:pt x="2398001" y="769404"/>
                  </a:lnTo>
                  <a:lnTo>
                    <a:pt x="2398001" y="810094"/>
                  </a:lnTo>
                  <a:lnTo>
                    <a:pt x="2565527" y="810094"/>
                  </a:lnTo>
                  <a:lnTo>
                    <a:pt x="2565527" y="977671"/>
                  </a:lnTo>
                  <a:lnTo>
                    <a:pt x="2606217" y="977671"/>
                  </a:lnTo>
                  <a:lnTo>
                    <a:pt x="2606217" y="810094"/>
                  </a:lnTo>
                  <a:lnTo>
                    <a:pt x="2773743" y="810094"/>
                  </a:lnTo>
                  <a:lnTo>
                    <a:pt x="2773743" y="769404"/>
                  </a:lnTo>
                  <a:close/>
                </a:path>
                <a:path w="2774315" h="1580514">
                  <a:moveTo>
                    <a:pt x="2773743" y="167513"/>
                  </a:moveTo>
                  <a:lnTo>
                    <a:pt x="2606217" y="167513"/>
                  </a:lnTo>
                  <a:lnTo>
                    <a:pt x="2606217" y="0"/>
                  </a:lnTo>
                  <a:lnTo>
                    <a:pt x="2565527" y="0"/>
                  </a:lnTo>
                  <a:lnTo>
                    <a:pt x="2565527" y="167513"/>
                  </a:lnTo>
                  <a:lnTo>
                    <a:pt x="2398001" y="167513"/>
                  </a:lnTo>
                  <a:lnTo>
                    <a:pt x="2398001" y="208229"/>
                  </a:lnTo>
                  <a:lnTo>
                    <a:pt x="2565527" y="208229"/>
                  </a:lnTo>
                  <a:lnTo>
                    <a:pt x="2565527" y="375767"/>
                  </a:lnTo>
                  <a:lnTo>
                    <a:pt x="2606217" y="375767"/>
                  </a:lnTo>
                  <a:lnTo>
                    <a:pt x="2606217" y="208229"/>
                  </a:lnTo>
                  <a:lnTo>
                    <a:pt x="2773743" y="208229"/>
                  </a:lnTo>
                  <a:lnTo>
                    <a:pt x="2773743" y="167513"/>
                  </a:lnTo>
                  <a:close/>
                </a:path>
              </a:pathLst>
            </a:custGeom>
            <a:solidFill>
              <a:srgbClr val="222995"/>
            </a:solidFill>
          </p:spPr>
          <p:txBody>
            <a:bodyPr wrap="square" lIns="0" tIns="0" rIns="0" bIns="0" rtlCol="0"/>
            <a:lstStyle/>
            <a:p>
              <a:endParaRPr/>
            </a:p>
          </p:txBody>
        </p:sp>
      </p:grpSp>
      <p:grpSp>
        <p:nvGrpSpPr>
          <p:cNvPr id="7" name="object 7"/>
          <p:cNvGrpSpPr/>
          <p:nvPr/>
        </p:nvGrpSpPr>
        <p:grpSpPr>
          <a:xfrm>
            <a:off x="15233643" y="7316838"/>
            <a:ext cx="5016507" cy="4124958"/>
            <a:chOff x="14563801" y="6648989"/>
            <a:chExt cx="5016507" cy="4124958"/>
          </a:xfrm>
        </p:grpSpPr>
        <p:pic>
          <p:nvPicPr>
            <p:cNvPr id="8" name="object 8"/>
            <p:cNvPicPr/>
            <p:nvPr/>
          </p:nvPicPr>
          <p:blipFill rotWithShape="1">
            <a:blip r:embed="rId3" cstate="screen">
              <a:extLst>
                <a:ext uri="{28A0092B-C50C-407E-A947-70E740481C1C}">
                  <a14:useLocalDpi xmlns:a14="http://schemas.microsoft.com/office/drawing/2010/main"/>
                </a:ext>
              </a:extLst>
            </a:blip>
            <a:srcRect r="10516" b="14463"/>
            <a:stretch/>
          </p:blipFill>
          <p:spPr>
            <a:xfrm>
              <a:off x="15123255" y="7612165"/>
              <a:ext cx="4457053" cy="3161782"/>
            </a:xfrm>
            <a:prstGeom prst="rect">
              <a:avLst/>
            </a:prstGeom>
          </p:spPr>
        </p:pic>
        <p:sp>
          <p:nvSpPr>
            <p:cNvPr id="9" name="object 9"/>
            <p:cNvSpPr/>
            <p:nvPr/>
          </p:nvSpPr>
          <p:spPr>
            <a:xfrm>
              <a:off x="14563801" y="6648989"/>
              <a:ext cx="4011929" cy="3745865"/>
            </a:xfrm>
            <a:custGeom>
              <a:avLst/>
              <a:gdLst/>
              <a:ahLst/>
              <a:cxnLst/>
              <a:rect l="l" t="t" r="r" b="b"/>
              <a:pathLst>
                <a:path w="4011930" h="3745865">
                  <a:moveTo>
                    <a:pt x="2969755" y="3605072"/>
                  </a:moveTo>
                  <a:lnTo>
                    <a:pt x="2926994" y="3605072"/>
                  </a:lnTo>
                  <a:lnTo>
                    <a:pt x="2926994" y="3743299"/>
                  </a:lnTo>
                  <a:lnTo>
                    <a:pt x="2969755" y="3743299"/>
                  </a:lnTo>
                  <a:lnTo>
                    <a:pt x="2969755" y="3605072"/>
                  </a:lnTo>
                  <a:close/>
                </a:path>
                <a:path w="4011930" h="3745865">
                  <a:moveTo>
                    <a:pt x="3116351" y="3672827"/>
                  </a:moveTo>
                  <a:lnTo>
                    <a:pt x="3105848" y="3634282"/>
                  </a:lnTo>
                  <a:lnTo>
                    <a:pt x="3070529" y="3606698"/>
                  </a:lnTo>
                  <a:lnTo>
                    <a:pt x="3070529" y="3672827"/>
                  </a:lnTo>
                  <a:lnTo>
                    <a:pt x="3070517" y="3675316"/>
                  </a:lnTo>
                  <a:lnTo>
                    <a:pt x="3070187" y="3686594"/>
                  </a:lnTo>
                  <a:lnTo>
                    <a:pt x="3067939" y="3699472"/>
                  </a:lnTo>
                  <a:lnTo>
                    <a:pt x="3061957" y="3709695"/>
                  </a:lnTo>
                  <a:lnTo>
                    <a:pt x="3050425" y="3713861"/>
                  </a:lnTo>
                  <a:lnTo>
                    <a:pt x="3039275" y="3709759"/>
                  </a:lnTo>
                  <a:lnTo>
                    <a:pt x="3033153" y="3699726"/>
                  </a:lnTo>
                  <a:lnTo>
                    <a:pt x="3030588" y="3687114"/>
                  </a:lnTo>
                  <a:lnTo>
                    <a:pt x="3030067" y="3675316"/>
                  </a:lnTo>
                  <a:lnTo>
                    <a:pt x="3030664" y="3663137"/>
                  </a:lnTo>
                  <a:lnTo>
                    <a:pt x="3033395" y="3649675"/>
                  </a:lnTo>
                  <a:lnTo>
                    <a:pt x="3039707" y="3638778"/>
                  </a:lnTo>
                  <a:lnTo>
                    <a:pt x="3051022" y="3634282"/>
                  </a:lnTo>
                  <a:lnTo>
                    <a:pt x="3062211" y="3638423"/>
                  </a:lnTo>
                  <a:lnTo>
                    <a:pt x="3068015" y="3648532"/>
                  </a:lnTo>
                  <a:lnTo>
                    <a:pt x="3070199" y="3661219"/>
                  </a:lnTo>
                  <a:lnTo>
                    <a:pt x="3070529" y="3672827"/>
                  </a:lnTo>
                  <a:lnTo>
                    <a:pt x="3070529" y="3606698"/>
                  </a:lnTo>
                  <a:lnTo>
                    <a:pt x="3022803" y="3608413"/>
                  </a:lnTo>
                  <a:lnTo>
                    <a:pt x="2989084" y="3646005"/>
                  </a:lnTo>
                  <a:lnTo>
                    <a:pt x="2984665" y="3674275"/>
                  </a:lnTo>
                  <a:lnTo>
                    <a:pt x="2989097" y="3702266"/>
                  </a:lnTo>
                  <a:lnTo>
                    <a:pt x="3002000" y="3724821"/>
                  </a:lnTo>
                  <a:lnTo>
                    <a:pt x="3022714" y="3739883"/>
                  </a:lnTo>
                  <a:lnTo>
                    <a:pt x="3050603" y="3745369"/>
                  </a:lnTo>
                  <a:lnTo>
                    <a:pt x="3078734" y="3739667"/>
                  </a:lnTo>
                  <a:lnTo>
                    <a:pt x="3099358" y="3724097"/>
                  </a:lnTo>
                  <a:lnTo>
                    <a:pt x="3104985" y="3713861"/>
                  </a:lnTo>
                  <a:lnTo>
                    <a:pt x="3112033" y="3701046"/>
                  </a:lnTo>
                  <a:lnTo>
                    <a:pt x="3116351" y="3672827"/>
                  </a:lnTo>
                  <a:close/>
                </a:path>
                <a:path w="4011930" h="3745865">
                  <a:moveTo>
                    <a:pt x="3248888" y="3649205"/>
                  </a:moveTo>
                  <a:lnTo>
                    <a:pt x="3247923" y="3639680"/>
                  </a:lnTo>
                  <a:lnTo>
                    <a:pt x="3246958" y="3636772"/>
                  </a:lnTo>
                  <a:lnTo>
                    <a:pt x="3245027" y="3630841"/>
                  </a:lnTo>
                  <a:lnTo>
                    <a:pt x="3213049" y="3606838"/>
                  </a:lnTo>
                  <a:lnTo>
                    <a:pt x="3206572" y="3606012"/>
                  </a:lnTo>
                  <a:lnTo>
                    <a:pt x="3206572" y="3639261"/>
                  </a:lnTo>
                  <a:lnTo>
                    <a:pt x="3206572" y="3661422"/>
                  </a:lnTo>
                  <a:lnTo>
                    <a:pt x="3197656" y="3663492"/>
                  </a:lnTo>
                  <a:lnTo>
                    <a:pt x="3173603" y="3663492"/>
                  </a:lnTo>
                  <a:lnTo>
                    <a:pt x="3173603" y="3636772"/>
                  </a:lnTo>
                  <a:lnTo>
                    <a:pt x="3198266" y="3636772"/>
                  </a:lnTo>
                  <a:lnTo>
                    <a:pt x="3206572" y="3639261"/>
                  </a:lnTo>
                  <a:lnTo>
                    <a:pt x="3206572" y="3606012"/>
                  </a:lnTo>
                  <a:lnTo>
                    <a:pt x="3201733" y="3605390"/>
                  </a:lnTo>
                  <a:lnTo>
                    <a:pt x="3190379" y="3605085"/>
                  </a:lnTo>
                  <a:lnTo>
                    <a:pt x="3131286" y="3605085"/>
                  </a:lnTo>
                  <a:lnTo>
                    <a:pt x="3131286" y="3743312"/>
                  </a:lnTo>
                  <a:lnTo>
                    <a:pt x="3174212" y="3743312"/>
                  </a:lnTo>
                  <a:lnTo>
                    <a:pt x="3174212" y="3693147"/>
                  </a:lnTo>
                  <a:lnTo>
                    <a:pt x="3198266" y="3693147"/>
                  </a:lnTo>
                  <a:lnTo>
                    <a:pt x="3217646" y="3690404"/>
                  </a:lnTo>
                  <a:lnTo>
                    <a:pt x="3233775" y="3682149"/>
                  </a:lnTo>
                  <a:lnTo>
                    <a:pt x="3244799" y="3668407"/>
                  </a:lnTo>
                  <a:lnTo>
                    <a:pt x="3245840" y="3663492"/>
                  </a:lnTo>
                  <a:lnTo>
                    <a:pt x="3248888" y="3649205"/>
                  </a:lnTo>
                  <a:close/>
                </a:path>
                <a:path w="4011930" h="3745865">
                  <a:moveTo>
                    <a:pt x="4011320" y="342900"/>
                  </a:moveTo>
                  <a:lnTo>
                    <a:pt x="4009415" y="292100"/>
                  </a:lnTo>
                  <a:lnTo>
                    <a:pt x="4000411" y="241300"/>
                  </a:lnTo>
                  <a:lnTo>
                    <a:pt x="3993197" y="228600"/>
                  </a:lnTo>
                  <a:lnTo>
                    <a:pt x="3984142" y="203200"/>
                  </a:lnTo>
                  <a:lnTo>
                    <a:pt x="3973245" y="177800"/>
                  </a:lnTo>
                  <a:lnTo>
                    <a:pt x="3955072" y="152400"/>
                  </a:lnTo>
                  <a:lnTo>
                    <a:pt x="3951757" y="148475"/>
                  </a:lnTo>
                  <a:lnTo>
                    <a:pt x="3951757" y="342900"/>
                  </a:lnTo>
                  <a:lnTo>
                    <a:pt x="3950157" y="368300"/>
                  </a:lnTo>
                  <a:lnTo>
                    <a:pt x="3946715" y="393700"/>
                  </a:lnTo>
                  <a:lnTo>
                    <a:pt x="3941470" y="419100"/>
                  </a:lnTo>
                  <a:lnTo>
                    <a:pt x="3934434" y="444500"/>
                  </a:lnTo>
                  <a:lnTo>
                    <a:pt x="3925633" y="469900"/>
                  </a:lnTo>
                  <a:lnTo>
                    <a:pt x="3915092" y="508000"/>
                  </a:lnTo>
                  <a:lnTo>
                    <a:pt x="3902837" y="533400"/>
                  </a:lnTo>
                  <a:lnTo>
                    <a:pt x="3888905" y="558800"/>
                  </a:lnTo>
                  <a:lnTo>
                    <a:pt x="3873309" y="596900"/>
                  </a:lnTo>
                  <a:lnTo>
                    <a:pt x="3856075" y="622300"/>
                  </a:lnTo>
                  <a:lnTo>
                    <a:pt x="3837216" y="660400"/>
                  </a:lnTo>
                  <a:lnTo>
                    <a:pt x="3816781" y="685800"/>
                  </a:lnTo>
                  <a:lnTo>
                    <a:pt x="3794785" y="723900"/>
                  </a:lnTo>
                  <a:lnTo>
                    <a:pt x="3771252" y="762000"/>
                  </a:lnTo>
                  <a:lnTo>
                    <a:pt x="3746208" y="787400"/>
                  </a:lnTo>
                  <a:lnTo>
                    <a:pt x="3719665" y="825500"/>
                  </a:lnTo>
                  <a:lnTo>
                    <a:pt x="3691661" y="863600"/>
                  </a:lnTo>
                  <a:lnTo>
                    <a:pt x="3662235" y="889000"/>
                  </a:lnTo>
                  <a:lnTo>
                    <a:pt x="3631387" y="927100"/>
                  </a:lnTo>
                  <a:lnTo>
                    <a:pt x="3599142" y="965200"/>
                  </a:lnTo>
                  <a:lnTo>
                    <a:pt x="3565550" y="1003300"/>
                  </a:lnTo>
                  <a:lnTo>
                    <a:pt x="3530612" y="1041400"/>
                  </a:lnTo>
                  <a:lnTo>
                    <a:pt x="3494367" y="1079500"/>
                  </a:lnTo>
                  <a:lnTo>
                    <a:pt x="3456825" y="1117600"/>
                  </a:lnTo>
                  <a:lnTo>
                    <a:pt x="3418027" y="1143000"/>
                  </a:lnTo>
                  <a:lnTo>
                    <a:pt x="3377984" y="1181100"/>
                  </a:lnTo>
                  <a:lnTo>
                    <a:pt x="3336734" y="1219200"/>
                  </a:lnTo>
                  <a:lnTo>
                    <a:pt x="3294303" y="1257300"/>
                  </a:lnTo>
                  <a:lnTo>
                    <a:pt x="3250704" y="1295400"/>
                  </a:lnTo>
                  <a:lnTo>
                    <a:pt x="3205962" y="1333500"/>
                  </a:lnTo>
                  <a:lnTo>
                    <a:pt x="3160115" y="1371600"/>
                  </a:lnTo>
                  <a:lnTo>
                    <a:pt x="3113176" y="1409700"/>
                  </a:lnTo>
                  <a:lnTo>
                    <a:pt x="3065170" y="1447800"/>
                  </a:lnTo>
                  <a:lnTo>
                    <a:pt x="3016123" y="1485900"/>
                  </a:lnTo>
                  <a:lnTo>
                    <a:pt x="2966072" y="1524000"/>
                  </a:lnTo>
                  <a:lnTo>
                    <a:pt x="2915031" y="1562100"/>
                  </a:lnTo>
                  <a:lnTo>
                    <a:pt x="2863024" y="1600200"/>
                  </a:lnTo>
                  <a:lnTo>
                    <a:pt x="2810091" y="1638300"/>
                  </a:lnTo>
                  <a:lnTo>
                    <a:pt x="2756230" y="1676400"/>
                  </a:lnTo>
                  <a:lnTo>
                    <a:pt x="2701493" y="1714500"/>
                  </a:lnTo>
                  <a:lnTo>
                    <a:pt x="2645880" y="1752600"/>
                  </a:lnTo>
                  <a:lnTo>
                    <a:pt x="2589441" y="1778000"/>
                  </a:lnTo>
                  <a:lnTo>
                    <a:pt x="2532176" y="1816100"/>
                  </a:lnTo>
                  <a:lnTo>
                    <a:pt x="2415324" y="1892300"/>
                  </a:lnTo>
                  <a:lnTo>
                    <a:pt x="2355773" y="1917700"/>
                  </a:lnTo>
                  <a:lnTo>
                    <a:pt x="2236012" y="1993900"/>
                  </a:lnTo>
                  <a:lnTo>
                    <a:pt x="2176221" y="2019300"/>
                  </a:lnTo>
                  <a:lnTo>
                    <a:pt x="2116531" y="2057400"/>
                  </a:lnTo>
                  <a:lnTo>
                    <a:pt x="2057006" y="2082800"/>
                  </a:lnTo>
                  <a:lnTo>
                    <a:pt x="1997646" y="2120900"/>
                  </a:lnTo>
                  <a:lnTo>
                    <a:pt x="1821053" y="2197100"/>
                  </a:lnTo>
                  <a:lnTo>
                    <a:pt x="1477657" y="2349500"/>
                  </a:lnTo>
                  <a:lnTo>
                    <a:pt x="1422120" y="2362200"/>
                  </a:lnTo>
                  <a:lnTo>
                    <a:pt x="1367155" y="2387600"/>
                  </a:lnTo>
                  <a:lnTo>
                    <a:pt x="1312811" y="2400300"/>
                  </a:lnTo>
                  <a:lnTo>
                    <a:pt x="1259128" y="2425700"/>
                  </a:lnTo>
                  <a:lnTo>
                    <a:pt x="1153845" y="2451100"/>
                  </a:lnTo>
                  <a:lnTo>
                    <a:pt x="1102321" y="2476500"/>
                  </a:lnTo>
                  <a:lnTo>
                    <a:pt x="904595" y="2527300"/>
                  </a:lnTo>
                  <a:lnTo>
                    <a:pt x="857415" y="2527300"/>
                  </a:lnTo>
                  <a:lnTo>
                    <a:pt x="766051" y="2552700"/>
                  </a:lnTo>
                  <a:lnTo>
                    <a:pt x="721918" y="2552700"/>
                  </a:lnTo>
                  <a:lnTo>
                    <a:pt x="678878" y="2565400"/>
                  </a:lnTo>
                  <a:lnTo>
                    <a:pt x="596201" y="2565400"/>
                  </a:lnTo>
                  <a:lnTo>
                    <a:pt x="556628" y="2578100"/>
                  </a:lnTo>
                  <a:lnTo>
                    <a:pt x="445452" y="2578100"/>
                  </a:lnTo>
                  <a:lnTo>
                    <a:pt x="411035" y="2565400"/>
                  </a:lnTo>
                  <a:lnTo>
                    <a:pt x="316141" y="2565400"/>
                  </a:lnTo>
                  <a:lnTo>
                    <a:pt x="287439" y="2552700"/>
                  </a:lnTo>
                  <a:lnTo>
                    <a:pt x="260248" y="2540000"/>
                  </a:lnTo>
                  <a:lnTo>
                    <a:pt x="234619" y="2540000"/>
                  </a:lnTo>
                  <a:lnTo>
                    <a:pt x="188163" y="2514600"/>
                  </a:lnTo>
                  <a:lnTo>
                    <a:pt x="148374" y="2489200"/>
                  </a:lnTo>
                  <a:lnTo>
                    <a:pt x="115519" y="2463800"/>
                  </a:lnTo>
                  <a:lnTo>
                    <a:pt x="101803" y="2438400"/>
                  </a:lnTo>
                  <a:lnTo>
                    <a:pt x="89916" y="2425700"/>
                  </a:lnTo>
                  <a:lnTo>
                    <a:pt x="79971" y="2400300"/>
                  </a:lnTo>
                  <a:lnTo>
                    <a:pt x="72009" y="2387600"/>
                  </a:lnTo>
                  <a:lnTo>
                    <a:pt x="66014" y="2362200"/>
                  </a:lnTo>
                  <a:lnTo>
                    <a:pt x="61950" y="2336800"/>
                  </a:lnTo>
                  <a:lnTo>
                    <a:pt x="59804" y="2311400"/>
                  </a:lnTo>
                  <a:lnTo>
                    <a:pt x="59550" y="2298700"/>
                  </a:lnTo>
                  <a:lnTo>
                    <a:pt x="61150" y="2273300"/>
                  </a:lnTo>
                  <a:lnTo>
                    <a:pt x="69837" y="2209800"/>
                  </a:lnTo>
                  <a:lnTo>
                    <a:pt x="85686" y="2159000"/>
                  </a:lnTo>
                  <a:lnTo>
                    <a:pt x="96215" y="2133600"/>
                  </a:lnTo>
                  <a:lnTo>
                    <a:pt x="108470" y="2095500"/>
                  </a:lnTo>
                  <a:lnTo>
                    <a:pt x="122402" y="2070100"/>
                  </a:lnTo>
                  <a:lnTo>
                    <a:pt x="138010" y="2044700"/>
                  </a:lnTo>
                  <a:lnTo>
                    <a:pt x="155244" y="2006600"/>
                  </a:lnTo>
                  <a:lnTo>
                    <a:pt x="174091" y="1981200"/>
                  </a:lnTo>
                  <a:lnTo>
                    <a:pt x="194538" y="1943100"/>
                  </a:lnTo>
                  <a:lnTo>
                    <a:pt x="216535" y="1917700"/>
                  </a:lnTo>
                  <a:lnTo>
                    <a:pt x="240068" y="1879600"/>
                  </a:lnTo>
                  <a:lnTo>
                    <a:pt x="265125" y="1841500"/>
                  </a:lnTo>
                  <a:lnTo>
                    <a:pt x="291655" y="1816100"/>
                  </a:lnTo>
                  <a:lnTo>
                    <a:pt x="319659" y="1778000"/>
                  </a:lnTo>
                  <a:lnTo>
                    <a:pt x="349097" y="1739900"/>
                  </a:lnTo>
                  <a:lnTo>
                    <a:pt x="379945" y="1701800"/>
                  </a:lnTo>
                  <a:lnTo>
                    <a:pt x="412178" y="1663700"/>
                  </a:lnTo>
                  <a:lnTo>
                    <a:pt x="445782" y="1638300"/>
                  </a:lnTo>
                  <a:lnTo>
                    <a:pt x="480720" y="1600200"/>
                  </a:lnTo>
                  <a:lnTo>
                    <a:pt x="516966" y="1562100"/>
                  </a:lnTo>
                  <a:lnTo>
                    <a:pt x="554507" y="1524000"/>
                  </a:lnTo>
                  <a:lnTo>
                    <a:pt x="593305" y="1485900"/>
                  </a:lnTo>
                  <a:lnTo>
                    <a:pt x="633349" y="1447800"/>
                  </a:lnTo>
                  <a:lnTo>
                    <a:pt x="674598" y="1409700"/>
                  </a:lnTo>
                  <a:lnTo>
                    <a:pt x="717042" y="1371600"/>
                  </a:lnTo>
                  <a:lnTo>
                    <a:pt x="760641" y="1333500"/>
                  </a:lnTo>
                  <a:lnTo>
                    <a:pt x="805383" y="1295400"/>
                  </a:lnTo>
                  <a:lnTo>
                    <a:pt x="851230" y="1257300"/>
                  </a:lnTo>
                  <a:lnTo>
                    <a:pt x="898169" y="1219200"/>
                  </a:lnTo>
                  <a:lnTo>
                    <a:pt x="946175" y="1181100"/>
                  </a:lnTo>
                  <a:lnTo>
                    <a:pt x="995222" y="1143000"/>
                  </a:lnTo>
                  <a:lnTo>
                    <a:pt x="1045273" y="1104900"/>
                  </a:lnTo>
                  <a:lnTo>
                    <a:pt x="1096314" y="1066800"/>
                  </a:lnTo>
                  <a:lnTo>
                    <a:pt x="1148321" y="1041400"/>
                  </a:lnTo>
                  <a:lnTo>
                    <a:pt x="1201267" y="1003300"/>
                  </a:lnTo>
                  <a:lnTo>
                    <a:pt x="1255128" y="965200"/>
                  </a:lnTo>
                  <a:lnTo>
                    <a:pt x="1309865" y="927100"/>
                  </a:lnTo>
                  <a:lnTo>
                    <a:pt x="1365478" y="889000"/>
                  </a:lnTo>
                  <a:lnTo>
                    <a:pt x="1479181" y="812800"/>
                  </a:lnTo>
                  <a:lnTo>
                    <a:pt x="1537220" y="787400"/>
                  </a:lnTo>
                  <a:lnTo>
                    <a:pt x="1655584" y="711200"/>
                  </a:lnTo>
                  <a:lnTo>
                    <a:pt x="1849196" y="609600"/>
                  </a:lnTo>
                  <a:lnTo>
                    <a:pt x="1897557" y="571500"/>
                  </a:lnTo>
                  <a:lnTo>
                    <a:pt x="1945868" y="558800"/>
                  </a:lnTo>
                  <a:lnTo>
                    <a:pt x="2186076" y="431800"/>
                  </a:lnTo>
                  <a:lnTo>
                    <a:pt x="2233714" y="419100"/>
                  </a:lnTo>
                  <a:lnTo>
                    <a:pt x="2328456" y="368300"/>
                  </a:lnTo>
                  <a:lnTo>
                    <a:pt x="2375535" y="355600"/>
                  </a:lnTo>
                  <a:lnTo>
                    <a:pt x="2422372" y="330200"/>
                  </a:lnTo>
                  <a:lnTo>
                    <a:pt x="2468969" y="317500"/>
                  </a:lnTo>
                  <a:lnTo>
                    <a:pt x="2515311" y="292100"/>
                  </a:lnTo>
                  <a:lnTo>
                    <a:pt x="2561374" y="279400"/>
                  </a:lnTo>
                  <a:lnTo>
                    <a:pt x="2607132" y="254000"/>
                  </a:lnTo>
                  <a:lnTo>
                    <a:pt x="2830880" y="190500"/>
                  </a:lnTo>
                  <a:lnTo>
                    <a:pt x="2874492" y="165100"/>
                  </a:lnTo>
                  <a:lnTo>
                    <a:pt x="2917685" y="165100"/>
                  </a:lnTo>
                  <a:lnTo>
                    <a:pt x="3126727" y="101600"/>
                  </a:lnTo>
                  <a:lnTo>
                    <a:pt x="3181185" y="101600"/>
                  </a:lnTo>
                  <a:lnTo>
                    <a:pt x="3285490" y="76200"/>
                  </a:lnTo>
                  <a:lnTo>
                    <a:pt x="3335261" y="76200"/>
                  </a:lnTo>
                  <a:lnTo>
                    <a:pt x="3383407" y="63500"/>
                  </a:lnTo>
                  <a:lnTo>
                    <a:pt x="3644557" y="63500"/>
                  </a:lnTo>
                  <a:lnTo>
                    <a:pt x="3700551" y="76200"/>
                  </a:lnTo>
                  <a:lnTo>
                    <a:pt x="3751338" y="88900"/>
                  </a:lnTo>
                  <a:lnTo>
                    <a:pt x="3796754" y="101600"/>
                  </a:lnTo>
                  <a:lnTo>
                    <a:pt x="3836632" y="127000"/>
                  </a:lnTo>
                  <a:lnTo>
                    <a:pt x="3870807" y="152400"/>
                  </a:lnTo>
                  <a:lnTo>
                    <a:pt x="3921391" y="215900"/>
                  </a:lnTo>
                  <a:lnTo>
                    <a:pt x="3931335" y="228600"/>
                  </a:lnTo>
                  <a:lnTo>
                    <a:pt x="3939298" y="254000"/>
                  </a:lnTo>
                  <a:lnTo>
                    <a:pt x="3945293" y="266700"/>
                  </a:lnTo>
                  <a:lnTo>
                    <a:pt x="3949357" y="292100"/>
                  </a:lnTo>
                  <a:lnTo>
                    <a:pt x="3951503" y="317500"/>
                  </a:lnTo>
                  <a:lnTo>
                    <a:pt x="3951757" y="342900"/>
                  </a:lnTo>
                  <a:lnTo>
                    <a:pt x="3951757" y="148475"/>
                  </a:lnTo>
                  <a:lnTo>
                    <a:pt x="3933634" y="127000"/>
                  </a:lnTo>
                  <a:lnTo>
                    <a:pt x="3908945" y="101600"/>
                  </a:lnTo>
                  <a:lnTo>
                    <a:pt x="3881082" y="88900"/>
                  </a:lnTo>
                  <a:lnTo>
                    <a:pt x="3850081" y="63500"/>
                  </a:lnTo>
                  <a:lnTo>
                    <a:pt x="3815994" y="50800"/>
                  </a:lnTo>
                  <a:lnTo>
                    <a:pt x="3778872" y="38100"/>
                  </a:lnTo>
                  <a:lnTo>
                    <a:pt x="3738753" y="25400"/>
                  </a:lnTo>
                  <a:lnTo>
                    <a:pt x="3695700" y="12700"/>
                  </a:lnTo>
                  <a:lnTo>
                    <a:pt x="3649751" y="12700"/>
                  </a:lnTo>
                  <a:lnTo>
                    <a:pt x="3600970" y="0"/>
                  </a:lnTo>
                  <a:lnTo>
                    <a:pt x="3438067" y="0"/>
                  </a:lnTo>
                  <a:lnTo>
                    <a:pt x="3378403" y="12700"/>
                  </a:lnTo>
                  <a:lnTo>
                    <a:pt x="3316147" y="12700"/>
                  </a:lnTo>
                  <a:lnTo>
                    <a:pt x="3251352" y="25400"/>
                  </a:lnTo>
                  <a:lnTo>
                    <a:pt x="3114319" y="50800"/>
                  </a:lnTo>
                  <a:lnTo>
                    <a:pt x="3072930" y="63500"/>
                  </a:lnTo>
                  <a:lnTo>
                    <a:pt x="3031032" y="63500"/>
                  </a:lnTo>
                  <a:lnTo>
                    <a:pt x="2988640" y="76200"/>
                  </a:lnTo>
                  <a:lnTo>
                    <a:pt x="2679636" y="165100"/>
                  </a:lnTo>
                  <a:lnTo>
                    <a:pt x="2633954" y="190500"/>
                  </a:lnTo>
                  <a:lnTo>
                    <a:pt x="2541625" y="215900"/>
                  </a:lnTo>
                  <a:lnTo>
                    <a:pt x="2495004" y="241300"/>
                  </a:lnTo>
                  <a:lnTo>
                    <a:pt x="2448102" y="254000"/>
                  </a:lnTo>
                  <a:lnTo>
                    <a:pt x="2400947" y="279400"/>
                  </a:lnTo>
                  <a:lnTo>
                    <a:pt x="2353551" y="292100"/>
                  </a:lnTo>
                  <a:lnTo>
                    <a:pt x="2258098" y="342900"/>
                  </a:lnTo>
                  <a:lnTo>
                    <a:pt x="2210079" y="355600"/>
                  </a:lnTo>
                  <a:lnTo>
                    <a:pt x="2065070" y="431800"/>
                  </a:lnTo>
                  <a:lnTo>
                    <a:pt x="2016480" y="444500"/>
                  </a:lnTo>
                  <a:lnTo>
                    <a:pt x="1772373" y="571500"/>
                  </a:lnTo>
                  <a:lnTo>
                    <a:pt x="1723453" y="609600"/>
                  </a:lnTo>
                  <a:lnTo>
                    <a:pt x="1625650" y="660400"/>
                  </a:lnTo>
                  <a:lnTo>
                    <a:pt x="1504759" y="736600"/>
                  </a:lnTo>
                  <a:lnTo>
                    <a:pt x="1445602" y="762000"/>
                  </a:lnTo>
                  <a:lnTo>
                    <a:pt x="1387348" y="800100"/>
                  </a:lnTo>
                  <a:lnTo>
                    <a:pt x="1330007" y="838200"/>
                  </a:lnTo>
                  <a:lnTo>
                    <a:pt x="1273606" y="876300"/>
                  </a:lnTo>
                  <a:lnTo>
                    <a:pt x="1218145" y="914400"/>
                  </a:lnTo>
                  <a:lnTo>
                    <a:pt x="1163650" y="952500"/>
                  </a:lnTo>
                  <a:lnTo>
                    <a:pt x="1110157" y="990600"/>
                  </a:lnTo>
                  <a:lnTo>
                    <a:pt x="1057668" y="1028700"/>
                  </a:lnTo>
                  <a:lnTo>
                    <a:pt x="1006195" y="1066800"/>
                  </a:lnTo>
                  <a:lnTo>
                    <a:pt x="955776" y="1104900"/>
                  </a:lnTo>
                  <a:lnTo>
                    <a:pt x="906424" y="1143000"/>
                  </a:lnTo>
                  <a:lnTo>
                    <a:pt x="858164" y="1181100"/>
                  </a:lnTo>
                  <a:lnTo>
                    <a:pt x="811009" y="1219200"/>
                  </a:lnTo>
                  <a:lnTo>
                    <a:pt x="764971" y="1244600"/>
                  </a:lnTo>
                  <a:lnTo>
                    <a:pt x="720064" y="1282700"/>
                  </a:lnTo>
                  <a:lnTo>
                    <a:pt x="676338" y="1320800"/>
                  </a:lnTo>
                  <a:lnTo>
                    <a:pt x="633780" y="1358900"/>
                  </a:lnTo>
                  <a:lnTo>
                    <a:pt x="592442" y="1397000"/>
                  </a:lnTo>
                  <a:lnTo>
                    <a:pt x="552310" y="1435100"/>
                  </a:lnTo>
                  <a:lnTo>
                    <a:pt x="513410" y="1473200"/>
                  </a:lnTo>
                  <a:lnTo>
                    <a:pt x="475780" y="1511300"/>
                  </a:lnTo>
                  <a:lnTo>
                    <a:pt x="439420" y="1549400"/>
                  </a:lnTo>
                  <a:lnTo>
                    <a:pt x="404368" y="1587500"/>
                  </a:lnTo>
                  <a:lnTo>
                    <a:pt x="370624" y="1625600"/>
                  </a:lnTo>
                  <a:lnTo>
                    <a:pt x="338213" y="1651000"/>
                  </a:lnTo>
                  <a:lnTo>
                    <a:pt x="307162" y="1689100"/>
                  </a:lnTo>
                  <a:lnTo>
                    <a:pt x="277469" y="1727200"/>
                  </a:lnTo>
                  <a:lnTo>
                    <a:pt x="249186" y="1765300"/>
                  </a:lnTo>
                  <a:lnTo>
                    <a:pt x="222313" y="1803400"/>
                  </a:lnTo>
                  <a:lnTo>
                    <a:pt x="196862" y="1828800"/>
                  </a:lnTo>
                  <a:lnTo>
                    <a:pt x="172872" y="1866900"/>
                  </a:lnTo>
                  <a:lnTo>
                    <a:pt x="150342" y="1905000"/>
                  </a:lnTo>
                  <a:lnTo>
                    <a:pt x="129311" y="1930400"/>
                  </a:lnTo>
                  <a:lnTo>
                    <a:pt x="109778" y="1968500"/>
                  </a:lnTo>
                  <a:lnTo>
                    <a:pt x="91782" y="1993900"/>
                  </a:lnTo>
                  <a:lnTo>
                    <a:pt x="75323" y="2032000"/>
                  </a:lnTo>
                  <a:lnTo>
                    <a:pt x="60439" y="2057400"/>
                  </a:lnTo>
                  <a:lnTo>
                    <a:pt x="47129" y="2095500"/>
                  </a:lnTo>
                  <a:lnTo>
                    <a:pt x="35433" y="2120900"/>
                  </a:lnTo>
                  <a:lnTo>
                    <a:pt x="25361" y="2146300"/>
                  </a:lnTo>
                  <a:lnTo>
                    <a:pt x="16929" y="2184400"/>
                  </a:lnTo>
                  <a:lnTo>
                    <a:pt x="10160" y="2209800"/>
                  </a:lnTo>
                  <a:lnTo>
                    <a:pt x="5067" y="2235200"/>
                  </a:lnTo>
                  <a:lnTo>
                    <a:pt x="1676" y="2260600"/>
                  </a:lnTo>
                  <a:lnTo>
                    <a:pt x="0" y="2286000"/>
                  </a:lnTo>
                  <a:lnTo>
                    <a:pt x="63" y="2311400"/>
                  </a:lnTo>
                  <a:lnTo>
                    <a:pt x="5499" y="2362200"/>
                  </a:lnTo>
                  <a:lnTo>
                    <a:pt x="18110" y="2413000"/>
                  </a:lnTo>
                  <a:lnTo>
                    <a:pt x="38061" y="2451100"/>
                  </a:lnTo>
                  <a:lnTo>
                    <a:pt x="59677" y="2489200"/>
                  </a:lnTo>
                  <a:lnTo>
                    <a:pt x="85661" y="2514600"/>
                  </a:lnTo>
                  <a:lnTo>
                    <a:pt x="115900" y="2540000"/>
                  </a:lnTo>
                  <a:lnTo>
                    <a:pt x="150279" y="2565400"/>
                  </a:lnTo>
                  <a:lnTo>
                    <a:pt x="188671" y="2578100"/>
                  </a:lnTo>
                  <a:lnTo>
                    <a:pt x="230936" y="2603500"/>
                  </a:lnTo>
                  <a:lnTo>
                    <a:pt x="276961" y="2616200"/>
                  </a:lnTo>
                  <a:lnTo>
                    <a:pt x="326631" y="2616200"/>
                  </a:lnTo>
                  <a:lnTo>
                    <a:pt x="379806" y="2628900"/>
                  </a:lnTo>
                  <a:lnTo>
                    <a:pt x="676554" y="2628900"/>
                  </a:lnTo>
                  <a:lnTo>
                    <a:pt x="715238" y="2616200"/>
                  </a:lnTo>
                  <a:lnTo>
                    <a:pt x="754748" y="2616200"/>
                  </a:lnTo>
                  <a:lnTo>
                    <a:pt x="795070" y="2603500"/>
                  </a:lnTo>
                  <a:lnTo>
                    <a:pt x="836168" y="2603500"/>
                  </a:lnTo>
                  <a:lnTo>
                    <a:pt x="920635" y="2578100"/>
                  </a:lnTo>
                  <a:lnTo>
                    <a:pt x="963955" y="2578100"/>
                  </a:lnTo>
                  <a:lnTo>
                    <a:pt x="1190675" y="2514600"/>
                  </a:lnTo>
                  <a:lnTo>
                    <a:pt x="1237894" y="2501900"/>
                  </a:lnTo>
                  <a:lnTo>
                    <a:pt x="1285697" y="2476500"/>
                  </a:lnTo>
                  <a:lnTo>
                    <a:pt x="1382928" y="2451100"/>
                  </a:lnTo>
                  <a:lnTo>
                    <a:pt x="1432318" y="2425700"/>
                  </a:lnTo>
                  <a:lnTo>
                    <a:pt x="1482217" y="2413000"/>
                  </a:lnTo>
                  <a:lnTo>
                    <a:pt x="1532585" y="2387600"/>
                  </a:lnTo>
                  <a:lnTo>
                    <a:pt x="1583397" y="2374900"/>
                  </a:lnTo>
                  <a:lnTo>
                    <a:pt x="1686293" y="2324100"/>
                  </a:lnTo>
                  <a:lnTo>
                    <a:pt x="1738337" y="2311400"/>
                  </a:lnTo>
                  <a:lnTo>
                    <a:pt x="2057628" y="2159000"/>
                  </a:lnTo>
                  <a:lnTo>
                    <a:pt x="2111819" y="2120900"/>
                  </a:lnTo>
                  <a:lnTo>
                    <a:pt x="2220849" y="2070100"/>
                  </a:lnTo>
                  <a:lnTo>
                    <a:pt x="2275649" y="2032000"/>
                  </a:lnTo>
                  <a:lnTo>
                    <a:pt x="2385707" y="1981200"/>
                  </a:lnTo>
                  <a:lnTo>
                    <a:pt x="2506599" y="1905000"/>
                  </a:lnTo>
                  <a:lnTo>
                    <a:pt x="2623997" y="1828800"/>
                  </a:lnTo>
                  <a:lnTo>
                    <a:pt x="2681338" y="1790700"/>
                  </a:lnTo>
                  <a:lnTo>
                    <a:pt x="2737739" y="1752600"/>
                  </a:lnTo>
                  <a:lnTo>
                    <a:pt x="2793200" y="1727200"/>
                  </a:lnTo>
                  <a:lnTo>
                    <a:pt x="2847695" y="1689100"/>
                  </a:lnTo>
                  <a:lnTo>
                    <a:pt x="2901188" y="1651000"/>
                  </a:lnTo>
                  <a:lnTo>
                    <a:pt x="2953677" y="1612900"/>
                  </a:lnTo>
                  <a:lnTo>
                    <a:pt x="3005137" y="1574800"/>
                  </a:lnTo>
                  <a:lnTo>
                    <a:pt x="3055556" y="1536700"/>
                  </a:lnTo>
                  <a:lnTo>
                    <a:pt x="3104908" y="1498600"/>
                  </a:lnTo>
                  <a:lnTo>
                    <a:pt x="3153168" y="1460500"/>
                  </a:lnTo>
                  <a:lnTo>
                    <a:pt x="3200336" y="1422400"/>
                  </a:lnTo>
                  <a:lnTo>
                    <a:pt x="3246374" y="1384300"/>
                  </a:lnTo>
                  <a:lnTo>
                    <a:pt x="3291268" y="1346200"/>
                  </a:lnTo>
                  <a:lnTo>
                    <a:pt x="3334994" y="1308100"/>
                  </a:lnTo>
                  <a:lnTo>
                    <a:pt x="3377552" y="1270000"/>
                  </a:lnTo>
                  <a:lnTo>
                    <a:pt x="3418903" y="1231900"/>
                  </a:lnTo>
                  <a:lnTo>
                    <a:pt x="3459035" y="1193800"/>
                  </a:lnTo>
                  <a:lnTo>
                    <a:pt x="3497923" y="1155700"/>
                  </a:lnTo>
                  <a:lnTo>
                    <a:pt x="3535553" y="1117600"/>
                  </a:lnTo>
                  <a:lnTo>
                    <a:pt x="3571913" y="1092200"/>
                  </a:lnTo>
                  <a:lnTo>
                    <a:pt x="3606965" y="1054100"/>
                  </a:lnTo>
                  <a:lnTo>
                    <a:pt x="3640709" y="1016000"/>
                  </a:lnTo>
                  <a:lnTo>
                    <a:pt x="3673119" y="977900"/>
                  </a:lnTo>
                  <a:lnTo>
                    <a:pt x="3704171" y="939800"/>
                  </a:lnTo>
                  <a:lnTo>
                    <a:pt x="3733850" y="901700"/>
                  </a:lnTo>
                  <a:lnTo>
                    <a:pt x="3762146" y="876300"/>
                  </a:lnTo>
                  <a:lnTo>
                    <a:pt x="3789019" y="838200"/>
                  </a:lnTo>
                  <a:lnTo>
                    <a:pt x="3814470" y="800100"/>
                  </a:lnTo>
                  <a:lnTo>
                    <a:pt x="3838460" y="774700"/>
                  </a:lnTo>
                  <a:lnTo>
                    <a:pt x="3860990" y="736600"/>
                  </a:lnTo>
                  <a:lnTo>
                    <a:pt x="3882021" y="698500"/>
                  </a:lnTo>
                  <a:lnTo>
                    <a:pt x="3901541" y="673100"/>
                  </a:lnTo>
                  <a:lnTo>
                    <a:pt x="3919550" y="635000"/>
                  </a:lnTo>
                  <a:lnTo>
                    <a:pt x="3935996" y="609600"/>
                  </a:lnTo>
                  <a:lnTo>
                    <a:pt x="3950893" y="571500"/>
                  </a:lnTo>
                  <a:lnTo>
                    <a:pt x="3964190" y="546100"/>
                  </a:lnTo>
                  <a:lnTo>
                    <a:pt x="3975887" y="508000"/>
                  </a:lnTo>
                  <a:lnTo>
                    <a:pt x="3985971" y="482600"/>
                  </a:lnTo>
                  <a:lnTo>
                    <a:pt x="3994404" y="457200"/>
                  </a:lnTo>
                  <a:lnTo>
                    <a:pt x="4001173" y="431800"/>
                  </a:lnTo>
                  <a:lnTo>
                    <a:pt x="4009644" y="368300"/>
                  </a:lnTo>
                  <a:lnTo>
                    <a:pt x="4011320" y="342900"/>
                  </a:lnTo>
                  <a:close/>
                </a:path>
              </a:pathLst>
            </a:custGeom>
            <a:solidFill>
              <a:srgbClr val="FFFFFF"/>
            </a:solidFill>
          </p:spPr>
          <p:txBody>
            <a:bodyPr wrap="square" lIns="0" tIns="0" rIns="0" bIns="0" rtlCol="0"/>
            <a:lstStyle/>
            <a:p>
              <a:endParaRPr/>
            </a:p>
          </p:txBody>
        </p:sp>
        <p:pic>
          <p:nvPicPr>
            <p:cNvPr id="10" name="object 10"/>
            <p:cNvPicPr/>
            <p:nvPr/>
          </p:nvPicPr>
          <p:blipFill>
            <a:blip r:embed="rId4" cstate="screen">
              <a:extLst>
                <a:ext uri="{28A0092B-C50C-407E-A947-70E740481C1C}">
                  <a14:useLocalDpi xmlns:a14="http://schemas.microsoft.com/office/drawing/2010/main"/>
                </a:ext>
              </a:extLst>
            </a:blip>
            <a:stretch>
              <a:fillRect/>
            </a:stretch>
          </p:blipFill>
          <p:spPr>
            <a:xfrm>
              <a:off x="17879851" y="10251187"/>
              <a:ext cx="1344692" cy="177816"/>
            </a:xfrm>
            <a:prstGeom prst="rect">
              <a:avLst/>
            </a:prstGeom>
          </p:spPr>
        </p:pic>
      </p:grpSp>
      <p:sp>
        <p:nvSpPr>
          <p:cNvPr id="12" name="TextBox 11">
            <a:extLst>
              <a:ext uri="{FF2B5EF4-FFF2-40B4-BE49-F238E27FC236}">
                <a16:creationId xmlns:a16="http://schemas.microsoft.com/office/drawing/2014/main" id="{150195C0-032E-9710-B18A-86C9B941DA61}"/>
              </a:ext>
            </a:extLst>
          </p:cNvPr>
          <p:cNvSpPr txBox="1"/>
          <p:nvPr/>
        </p:nvSpPr>
        <p:spPr>
          <a:xfrm>
            <a:off x="4872137" y="5653022"/>
            <a:ext cx="9482406" cy="2509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5000"/>
              </a:lnSpc>
            </a:pPr>
            <a:r>
              <a:rPr lang="en-GB" sz="3200" dirty="0">
                <a:solidFill>
                  <a:schemeClr val="bg1"/>
                </a:solidFill>
                <a:ea typeface="+mn-lt"/>
                <a:cs typeface="+mn-lt"/>
              </a:rPr>
              <a:t>Take part in this year’s Eurekas: a UK and Ireland-wide competition for students aged 11- 16 where we challenge them to answer the question: </a:t>
            </a:r>
            <a:endParaRPr lang="en-US" dirty="0">
              <a:solidFill>
                <a:schemeClr val="bg1"/>
              </a:solidFill>
              <a:ea typeface="+mn-lt"/>
              <a:cs typeface="Calibri"/>
            </a:endParaRPr>
          </a:p>
          <a:p>
            <a:pPr algn="ctr">
              <a:lnSpc>
                <a:spcPct val="125000"/>
              </a:lnSpc>
            </a:pPr>
            <a:r>
              <a:rPr lang="en-GB" sz="3200" b="1" dirty="0">
                <a:solidFill>
                  <a:schemeClr val="bg1"/>
                </a:solidFill>
                <a:ea typeface="+mn-lt"/>
                <a:cs typeface="+mn-lt"/>
              </a:rPr>
              <a:t>How does physics power your passion?</a:t>
            </a:r>
            <a:r>
              <a:rPr lang="en-GB" sz="3200" dirty="0">
                <a:solidFill>
                  <a:schemeClr val="bg1"/>
                </a:solidFill>
                <a:latin typeface="PP Telegraf"/>
                <a:ea typeface="+mn-lt"/>
                <a:cs typeface="+mn-lt"/>
              </a:rPr>
              <a:t> </a:t>
            </a:r>
            <a:endParaRPr lang="en-US" dirty="0">
              <a:solidFill>
                <a:schemeClr val="bg1"/>
              </a:solidFill>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7" name="Picture 27" descr="Shape, rectangle&#10;&#10;Description automatically generated">
            <a:extLst>
              <a:ext uri="{FF2B5EF4-FFF2-40B4-BE49-F238E27FC236}">
                <a16:creationId xmlns:a16="http://schemas.microsoft.com/office/drawing/2014/main" id="{AE3803B0-2643-7B07-4AD0-C206F7BE69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26"/>
            <a:ext cx="20129380" cy="11320685"/>
          </a:xfrm>
          <a:prstGeom prst="rect">
            <a:avLst/>
          </a:prstGeom>
        </p:spPr>
      </p:pic>
      <p:pic>
        <p:nvPicPr>
          <p:cNvPr id="26" name="Picture 26" descr="A picture containing projector&#10;&#10;Description automatically generated">
            <a:extLst>
              <a:ext uri="{FF2B5EF4-FFF2-40B4-BE49-F238E27FC236}">
                <a16:creationId xmlns:a16="http://schemas.microsoft.com/office/drawing/2014/main" id="{7D3D07AF-5A1D-683A-22DC-983AC56084C1}"/>
              </a:ext>
            </a:extLst>
          </p:cNvPr>
          <p:cNvPicPr>
            <a:picLocks noChangeAspect="1"/>
          </p:cNvPicPr>
          <p:nvPr/>
        </p:nvPicPr>
        <p:blipFill>
          <a:blip r:embed="rId3"/>
          <a:stretch>
            <a:fillRect/>
          </a:stretch>
        </p:blipFill>
        <p:spPr>
          <a:xfrm>
            <a:off x="9026744" y="-680404"/>
            <a:ext cx="12906309" cy="12865263"/>
          </a:xfrm>
          <a:prstGeom prst="rect">
            <a:avLst/>
          </a:prstGeom>
        </p:spPr>
      </p:pic>
      <p:sp>
        <p:nvSpPr>
          <p:cNvPr id="3" name="object 3"/>
          <p:cNvSpPr txBox="1"/>
          <p:nvPr/>
        </p:nvSpPr>
        <p:spPr>
          <a:xfrm>
            <a:off x="898085" y="2679545"/>
            <a:ext cx="7695515" cy="7354129"/>
          </a:xfrm>
          <a:prstGeom prst="rect">
            <a:avLst/>
          </a:prstGeom>
        </p:spPr>
        <p:txBody>
          <a:bodyPr vert="horz" wrap="square" lIns="0" tIns="12065" rIns="0" bIns="0" rtlCol="0" anchor="t">
            <a:spAutoFit/>
          </a:bodyPr>
          <a:lstStyle/>
          <a:p>
            <a:pPr>
              <a:lnSpc>
                <a:spcPct val="125000"/>
              </a:lnSpc>
            </a:pPr>
            <a:r>
              <a:rPr lang="en-GB" sz="2400" dirty="0">
                <a:solidFill>
                  <a:schemeClr val="bg1"/>
                </a:solidFill>
                <a:ea typeface="+mn-lt"/>
                <a:cs typeface="+mn-lt"/>
              </a:rPr>
              <a:t>The Eurekas is part of the </a:t>
            </a:r>
            <a:r>
              <a:rPr lang="en-GB" sz="2400" b="1" dirty="0">
                <a:solidFill>
                  <a:schemeClr val="tx2"/>
                </a:solidFill>
                <a:latin typeface="+mj-lt"/>
                <a:ea typeface="+mn-lt"/>
                <a:cs typeface="+mn-lt"/>
              </a:rPr>
              <a:t>Limit Less campaign</a:t>
            </a:r>
            <a:r>
              <a:rPr lang="en-GB" sz="2400" dirty="0">
                <a:solidFill>
                  <a:schemeClr val="bg1"/>
                </a:solidFill>
                <a:ea typeface="+mn-lt"/>
                <a:cs typeface="+mn-lt"/>
              </a:rPr>
              <a:t>, which has been conceived by the </a:t>
            </a:r>
            <a:r>
              <a:rPr lang="en-GB" sz="2400" b="1" dirty="0">
                <a:solidFill>
                  <a:schemeClr val="tx2"/>
                </a:solidFill>
                <a:latin typeface="+mj-lt"/>
                <a:ea typeface="+mn-lt"/>
                <a:cs typeface="+mn-lt"/>
              </a:rPr>
              <a:t>Institute of Physics </a:t>
            </a:r>
            <a:r>
              <a:rPr lang="en-GB" sz="2400" dirty="0">
                <a:solidFill>
                  <a:schemeClr val="bg1"/>
                </a:solidFill>
                <a:ea typeface="+mn-lt"/>
                <a:cs typeface="+mn-lt"/>
              </a:rPr>
              <a:t>to broaden and diversify the range of people doing physics after age 16. </a:t>
            </a:r>
            <a:endParaRPr lang="en-US" sz="2400" dirty="0">
              <a:solidFill>
                <a:schemeClr val="bg1"/>
              </a:solidFill>
              <a:cs typeface="Calibri"/>
            </a:endParaRPr>
          </a:p>
          <a:p>
            <a:pPr>
              <a:lnSpc>
                <a:spcPct val="125000"/>
              </a:lnSpc>
            </a:pPr>
            <a:endParaRPr lang="en-GB" sz="2400" dirty="0">
              <a:solidFill>
                <a:schemeClr val="bg1"/>
              </a:solidFill>
              <a:ea typeface="+mn-lt"/>
              <a:cs typeface="+mn-lt"/>
            </a:endParaRPr>
          </a:p>
          <a:p>
            <a:pPr>
              <a:lnSpc>
                <a:spcPct val="125000"/>
              </a:lnSpc>
            </a:pPr>
            <a:r>
              <a:rPr lang="en-GB" sz="2400" dirty="0">
                <a:solidFill>
                  <a:schemeClr val="bg1"/>
                </a:solidFill>
                <a:ea typeface="+mn-lt"/>
                <a:cs typeface="+mn-lt"/>
              </a:rPr>
              <a:t>Every child has a unique talent or skill - yet they don’t always get the chance to share it. </a:t>
            </a:r>
            <a:r>
              <a:rPr lang="en-GB" sz="2400" b="1" dirty="0">
                <a:solidFill>
                  <a:schemeClr val="tx2"/>
                </a:solidFill>
                <a:latin typeface="+mj-lt"/>
                <a:ea typeface="+mn-lt"/>
                <a:cs typeface="+mn-lt"/>
              </a:rPr>
              <a:t>The Eurekas </a:t>
            </a:r>
            <a:r>
              <a:rPr lang="en-GB" sz="2400" dirty="0">
                <a:solidFill>
                  <a:schemeClr val="bg1"/>
                </a:solidFill>
                <a:ea typeface="+mn-lt"/>
                <a:cs typeface="+mn-lt"/>
              </a:rPr>
              <a:t>is an opportunity for all students to shine by tapping into their individual passions and combining it with the world of physics. </a:t>
            </a:r>
          </a:p>
          <a:p>
            <a:pPr>
              <a:lnSpc>
                <a:spcPct val="125000"/>
              </a:lnSpc>
            </a:pPr>
            <a:r>
              <a:rPr lang="en-GB" sz="2400" dirty="0">
                <a:solidFill>
                  <a:schemeClr val="bg1"/>
                </a:solidFill>
                <a:ea typeface="+mn-lt"/>
                <a:cs typeface="+mn-lt"/>
              </a:rPr>
              <a:t> </a:t>
            </a:r>
            <a:endParaRPr lang="en-GB" sz="2400" dirty="0">
              <a:solidFill>
                <a:schemeClr val="bg1"/>
              </a:solidFill>
            </a:endParaRPr>
          </a:p>
          <a:p>
            <a:pPr>
              <a:lnSpc>
                <a:spcPct val="125000"/>
              </a:lnSpc>
            </a:pPr>
            <a:r>
              <a:rPr lang="en-GB" sz="2400" dirty="0">
                <a:solidFill>
                  <a:schemeClr val="bg1"/>
                </a:solidFill>
                <a:ea typeface="+mn-lt"/>
                <a:cs typeface="+mn-lt"/>
              </a:rPr>
              <a:t>Whether you teach art, music, English or PE, all teachers can inspire students to </a:t>
            </a:r>
            <a:r>
              <a:rPr lang="en-GB" sz="2400" b="1" dirty="0">
                <a:solidFill>
                  <a:schemeClr val="tx2"/>
                </a:solidFill>
                <a:latin typeface="+mj-lt"/>
                <a:ea typeface="+mn-lt"/>
                <a:cs typeface="+mn-lt"/>
              </a:rPr>
              <a:t>see physics differently</a:t>
            </a:r>
            <a:r>
              <a:rPr lang="en-GB" sz="2400" dirty="0">
                <a:solidFill>
                  <a:schemeClr val="bg1"/>
                </a:solidFill>
                <a:ea typeface="+mn-lt"/>
                <a:cs typeface="+mn-lt"/>
              </a:rPr>
              <a:t>. You can motivate young learners by helping them consider where the overlap with physics lies and help showcase their findings in a format they feel comfortable with.  </a:t>
            </a:r>
          </a:p>
          <a:p>
            <a:pPr>
              <a:lnSpc>
                <a:spcPct val="125000"/>
              </a:lnSpc>
            </a:pPr>
            <a:endParaRPr lang="en-GB" sz="2400" dirty="0">
              <a:solidFill>
                <a:schemeClr val="bg1"/>
              </a:solidFill>
            </a:endParaRPr>
          </a:p>
        </p:txBody>
      </p:sp>
      <p:sp>
        <p:nvSpPr>
          <p:cNvPr id="4" name="object 4"/>
          <p:cNvSpPr txBox="1">
            <a:spLocks noGrp="1"/>
          </p:cNvSpPr>
          <p:nvPr>
            <p:ph type="title"/>
          </p:nvPr>
        </p:nvSpPr>
        <p:spPr>
          <a:xfrm>
            <a:off x="866854" y="1193503"/>
            <a:ext cx="8736330" cy="996427"/>
          </a:xfrm>
          <a:prstGeom prst="rect">
            <a:avLst/>
          </a:prstGeom>
        </p:spPr>
        <p:txBody>
          <a:bodyPr vert="horz" wrap="square" lIns="0" tIns="186690" rIns="0" bIns="0" rtlCol="0" anchor="t">
            <a:spAutoFit/>
          </a:bodyPr>
          <a:lstStyle/>
          <a:p>
            <a:pPr marL="12700">
              <a:spcBef>
                <a:spcPts val="1470"/>
              </a:spcBef>
            </a:pPr>
            <a:r>
              <a:rPr lang="en-GB" sz="5250" spc="-30" dirty="0">
                <a:latin typeface="+mj-lt"/>
              </a:rPr>
              <a:t>What is The Eurekas?</a:t>
            </a:r>
          </a:p>
        </p:txBody>
      </p:sp>
      <p:sp>
        <p:nvSpPr>
          <p:cNvPr id="14" name="object 14"/>
          <p:cNvSpPr txBox="1"/>
          <p:nvPr/>
        </p:nvSpPr>
        <p:spPr>
          <a:xfrm>
            <a:off x="17434222" y="10180821"/>
            <a:ext cx="1803400" cy="307975"/>
          </a:xfrm>
          <a:prstGeom prst="rect">
            <a:avLst/>
          </a:prstGeom>
        </p:spPr>
        <p:txBody>
          <a:bodyPr vert="horz" wrap="square" lIns="0" tIns="13335" rIns="0" bIns="0" rtlCol="0" anchor="t">
            <a:spAutoFit/>
          </a:bodyPr>
          <a:lstStyle/>
          <a:p>
            <a:pPr marL="12700">
              <a:lnSpc>
                <a:spcPct val="100000"/>
              </a:lnSpc>
              <a:spcBef>
                <a:spcPts val="105"/>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grpSp>
        <p:nvGrpSpPr>
          <p:cNvPr id="25" name="object 5">
            <a:extLst>
              <a:ext uri="{FF2B5EF4-FFF2-40B4-BE49-F238E27FC236}">
                <a16:creationId xmlns:a16="http://schemas.microsoft.com/office/drawing/2014/main" id="{AE7A8C1F-4075-A94A-3AF2-9B213884DC91}"/>
              </a:ext>
            </a:extLst>
          </p:cNvPr>
          <p:cNvGrpSpPr/>
          <p:nvPr/>
        </p:nvGrpSpPr>
        <p:grpSpPr>
          <a:xfrm>
            <a:off x="10948886" y="1999184"/>
            <a:ext cx="8275452" cy="8287440"/>
            <a:chOff x="10948886" y="1999184"/>
            <a:chExt cx="8275452" cy="8287440"/>
          </a:xfrm>
        </p:grpSpPr>
        <p:pic>
          <p:nvPicPr>
            <p:cNvPr id="18" name="object 7">
              <a:extLst>
                <a:ext uri="{FF2B5EF4-FFF2-40B4-BE49-F238E27FC236}">
                  <a16:creationId xmlns:a16="http://schemas.microsoft.com/office/drawing/2014/main" id="{DDB22FB2-4679-E272-F6DB-2278072E862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6947382" y="1999184"/>
              <a:ext cx="2276956" cy="2273300"/>
            </a:xfrm>
            <a:prstGeom prst="rect">
              <a:avLst/>
            </a:prstGeom>
          </p:spPr>
        </p:pic>
        <p:pic>
          <p:nvPicPr>
            <p:cNvPr id="19" name="object 8">
              <a:extLst>
                <a:ext uri="{FF2B5EF4-FFF2-40B4-BE49-F238E27FC236}">
                  <a16:creationId xmlns:a16="http://schemas.microsoft.com/office/drawing/2014/main" id="{0E599131-DD9A-8D0A-2E1F-FB1F999F9CE2}"/>
                </a:ext>
              </a:extLst>
            </p:cNvPr>
            <p:cNvPicPr/>
            <p:nvPr/>
          </p:nvPicPr>
          <p:blipFill>
            <a:blip r:embed="rId5" cstate="screen">
              <a:extLst>
                <a:ext uri="{28A0092B-C50C-407E-A947-70E740481C1C}">
                  <a14:useLocalDpi xmlns:a14="http://schemas.microsoft.com/office/drawing/2010/main"/>
                </a:ext>
              </a:extLst>
            </a:blip>
            <a:stretch>
              <a:fillRect/>
            </a:stretch>
          </p:blipFill>
          <p:spPr>
            <a:xfrm>
              <a:off x="12349759" y="2765076"/>
              <a:ext cx="6282091" cy="6273800"/>
            </a:xfrm>
            <a:prstGeom prst="rect">
              <a:avLst/>
            </a:prstGeom>
          </p:spPr>
        </p:pic>
        <p:sp>
          <p:nvSpPr>
            <p:cNvPr id="20" name="object 9">
              <a:extLst>
                <a:ext uri="{FF2B5EF4-FFF2-40B4-BE49-F238E27FC236}">
                  <a16:creationId xmlns:a16="http://schemas.microsoft.com/office/drawing/2014/main" id="{C2A7E500-78FF-7297-2893-D4E1552D3011}"/>
                </a:ext>
              </a:extLst>
            </p:cNvPr>
            <p:cNvSpPr/>
            <p:nvPr/>
          </p:nvSpPr>
          <p:spPr>
            <a:xfrm>
              <a:off x="11569785" y="3525838"/>
              <a:ext cx="1497330" cy="955675"/>
            </a:xfrm>
            <a:custGeom>
              <a:avLst/>
              <a:gdLst/>
              <a:ahLst/>
              <a:cxnLst/>
              <a:rect l="l" t="t" r="r" b="b"/>
              <a:pathLst>
                <a:path w="1497330" h="955675">
                  <a:moveTo>
                    <a:pt x="680" y="0"/>
                  </a:moveTo>
                  <a:lnTo>
                    <a:pt x="0" y="0"/>
                  </a:lnTo>
                  <a:lnTo>
                    <a:pt x="157" y="955510"/>
                  </a:lnTo>
                  <a:lnTo>
                    <a:pt x="848" y="955510"/>
                  </a:lnTo>
                  <a:lnTo>
                    <a:pt x="62464" y="848141"/>
                  </a:lnTo>
                  <a:lnTo>
                    <a:pt x="29088" y="848141"/>
                  </a:lnTo>
                  <a:lnTo>
                    <a:pt x="28972" y="107378"/>
                  </a:lnTo>
                  <a:lnTo>
                    <a:pt x="62339" y="107378"/>
                  </a:lnTo>
                  <a:lnTo>
                    <a:pt x="680" y="0"/>
                  </a:lnTo>
                  <a:close/>
                </a:path>
                <a:path w="1497330" h="955675">
                  <a:moveTo>
                    <a:pt x="274327" y="529376"/>
                  </a:moveTo>
                  <a:lnTo>
                    <a:pt x="245395" y="529376"/>
                  </a:lnTo>
                  <a:lnTo>
                    <a:pt x="245448" y="955510"/>
                  </a:lnTo>
                  <a:lnTo>
                    <a:pt x="246139" y="955510"/>
                  </a:lnTo>
                  <a:lnTo>
                    <a:pt x="307748" y="848141"/>
                  </a:lnTo>
                  <a:lnTo>
                    <a:pt x="274400" y="848141"/>
                  </a:lnTo>
                  <a:lnTo>
                    <a:pt x="274327" y="529376"/>
                  </a:lnTo>
                  <a:close/>
                </a:path>
                <a:path w="1497330" h="955675">
                  <a:moveTo>
                    <a:pt x="518151" y="531900"/>
                  </a:moveTo>
                  <a:lnTo>
                    <a:pt x="489210" y="531900"/>
                  </a:lnTo>
                  <a:lnTo>
                    <a:pt x="489273" y="955510"/>
                  </a:lnTo>
                  <a:lnTo>
                    <a:pt x="489964" y="955510"/>
                  </a:lnTo>
                  <a:lnTo>
                    <a:pt x="551573" y="848141"/>
                  </a:lnTo>
                  <a:lnTo>
                    <a:pt x="518214" y="848141"/>
                  </a:lnTo>
                  <a:lnTo>
                    <a:pt x="518151" y="531900"/>
                  </a:lnTo>
                  <a:close/>
                </a:path>
                <a:path w="1497330" h="955675">
                  <a:moveTo>
                    <a:pt x="761985" y="531900"/>
                  </a:moveTo>
                  <a:lnTo>
                    <a:pt x="733035" y="531900"/>
                  </a:lnTo>
                  <a:lnTo>
                    <a:pt x="733098" y="955510"/>
                  </a:lnTo>
                  <a:lnTo>
                    <a:pt x="733789" y="955510"/>
                  </a:lnTo>
                  <a:lnTo>
                    <a:pt x="795397" y="848141"/>
                  </a:lnTo>
                  <a:lnTo>
                    <a:pt x="762039" y="848141"/>
                  </a:lnTo>
                  <a:lnTo>
                    <a:pt x="761985" y="531900"/>
                  </a:lnTo>
                  <a:close/>
                </a:path>
                <a:path w="1497330" h="955675">
                  <a:moveTo>
                    <a:pt x="1007273" y="529376"/>
                  </a:moveTo>
                  <a:lnTo>
                    <a:pt x="978305" y="529376"/>
                  </a:lnTo>
                  <a:lnTo>
                    <a:pt x="978399" y="955510"/>
                  </a:lnTo>
                  <a:lnTo>
                    <a:pt x="979090" y="955510"/>
                  </a:lnTo>
                  <a:lnTo>
                    <a:pt x="1040694" y="848141"/>
                  </a:lnTo>
                  <a:lnTo>
                    <a:pt x="1007309" y="848141"/>
                  </a:lnTo>
                  <a:lnTo>
                    <a:pt x="1007273" y="529376"/>
                  </a:lnTo>
                  <a:close/>
                </a:path>
                <a:path w="1497330" h="955675">
                  <a:moveTo>
                    <a:pt x="1251090" y="531900"/>
                  </a:moveTo>
                  <a:lnTo>
                    <a:pt x="1222140" y="531900"/>
                  </a:lnTo>
                  <a:lnTo>
                    <a:pt x="1222214" y="955510"/>
                  </a:lnTo>
                  <a:lnTo>
                    <a:pt x="1222905" y="955510"/>
                  </a:lnTo>
                  <a:lnTo>
                    <a:pt x="1284514" y="848141"/>
                  </a:lnTo>
                  <a:lnTo>
                    <a:pt x="1251145" y="848141"/>
                  </a:lnTo>
                  <a:lnTo>
                    <a:pt x="1251090" y="531900"/>
                  </a:lnTo>
                  <a:close/>
                </a:path>
                <a:path w="1497330" h="955675">
                  <a:moveTo>
                    <a:pt x="62339" y="107378"/>
                  </a:moveTo>
                  <a:lnTo>
                    <a:pt x="28972" y="107378"/>
                  </a:lnTo>
                  <a:lnTo>
                    <a:pt x="241615" y="477744"/>
                  </a:lnTo>
                  <a:lnTo>
                    <a:pt x="29088" y="848141"/>
                  </a:lnTo>
                  <a:lnTo>
                    <a:pt x="62464" y="848141"/>
                  </a:lnTo>
                  <a:lnTo>
                    <a:pt x="245395" y="529376"/>
                  </a:lnTo>
                  <a:lnTo>
                    <a:pt x="274327" y="529376"/>
                  </a:lnTo>
                  <a:lnTo>
                    <a:pt x="274316" y="478927"/>
                  </a:lnTo>
                  <a:lnTo>
                    <a:pt x="274996" y="477744"/>
                  </a:lnTo>
                  <a:lnTo>
                    <a:pt x="274891" y="426133"/>
                  </a:lnTo>
                  <a:lnTo>
                    <a:pt x="245374" y="426133"/>
                  </a:lnTo>
                  <a:lnTo>
                    <a:pt x="62339" y="107378"/>
                  </a:lnTo>
                  <a:close/>
                </a:path>
                <a:path w="1497330" h="955675">
                  <a:moveTo>
                    <a:pt x="307630" y="107378"/>
                  </a:moveTo>
                  <a:lnTo>
                    <a:pt x="274242" y="107378"/>
                  </a:lnTo>
                  <a:lnTo>
                    <a:pt x="486896" y="477744"/>
                  </a:lnTo>
                  <a:lnTo>
                    <a:pt x="274400" y="848141"/>
                  </a:lnTo>
                  <a:lnTo>
                    <a:pt x="307748" y="848141"/>
                  </a:lnTo>
                  <a:lnTo>
                    <a:pt x="489210" y="531900"/>
                  </a:lnTo>
                  <a:lnTo>
                    <a:pt x="518151" y="531900"/>
                  </a:lnTo>
                  <a:lnTo>
                    <a:pt x="518141" y="481493"/>
                  </a:lnTo>
                  <a:lnTo>
                    <a:pt x="520287" y="477744"/>
                  </a:lnTo>
                  <a:lnTo>
                    <a:pt x="518141" y="474027"/>
                  </a:lnTo>
                  <a:lnTo>
                    <a:pt x="518131" y="423578"/>
                  </a:lnTo>
                  <a:lnTo>
                    <a:pt x="489199" y="423578"/>
                  </a:lnTo>
                  <a:lnTo>
                    <a:pt x="307630" y="107378"/>
                  </a:lnTo>
                  <a:close/>
                </a:path>
                <a:path w="1497330" h="955675">
                  <a:moveTo>
                    <a:pt x="551445" y="107378"/>
                  </a:moveTo>
                  <a:lnTo>
                    <a:pt x="518067" y="107378"/>
                  </a:lnTo>
                  <a:lnTo>
                    <a:pt x="730742" y="477744"/>
                  </a:lnTo>
                  <a:lnTo>
                    <a:pt x="518214" y="848141"/>
                  </a:lnTo>
                  <a:lnTo>
                    <a:pt x="551573" y="848141"/>
                  </a:lnTo>
                  <a:lnTo>
                    <a:pt x="733035" y="531900"/>
                  </a:lnTo>
                  <a:lnTo>
                    <a:pt x="761985" y="531900"/>
                  </a:lnTo>
                  <a:lnTo>
                    <a:pt x="761976" y="481493"/>
                  </a:lnTo>
                  <a:lnTo>
                    <a:pt x="764112" y="477744"/>
                  </a:lnTo>
                  <a:lnTo>
                    <a:pt x="761955" y="474027"/>
                  </a:lnTo>
                  <a:lnTo>
                    <a:pt x="761948" y="423578"/>
                  </a:lnTo>
                  <a:lnTo>
                    <a:pt x="733014" y="423578"/>
                  </a:lnTo>
                  <a:lnTo>
                    <a:pt x="551445" y="107378"/>
                  </a:lnTo>
                  <a:close/>
                </a:path>
                <a:path w="1497330" h="955675">
                  <a:moveTo>
                    <a:pt x="795285" y="107378"/>
                  </a:moveTo>
                  <a:lnTo>
                    <a:pt x="761903" y="107378"/>
                  </a:lnTo>
                  <a:lnTo>
                    <a:pt x="974556" y="477744"/>
                  </a:lnTo>
                  <a:lnTo>
                    <a:pt x="762039" y="848141"/>
                  </a:lnTo>
                  <a:lnTo>
                    <a:pt x="795397" y="848141"/>
                  </a:lnTo>
                  <a:lnTo>
                    <a:pt x="978305" y="529376"/>
                  </a:lnTo>
                  <a:lnTo>
                    <a:pt x="1007273" y="529376"/>
                  </a:lnTo>
                  <a:lnTo>
                    <a:pt x="1007267" y="478927"/>
                  </a:lnTo>
                  <a:lnTo>
                    <a:pt x="1007937" y="477744"/>
                  </a:lnTo>
                  <a:lnTo>
                    <a:pt x="1007832" y="426133"/>
                  </a:lnTo>
                  <a:lnTo>
                    <a:pt x="978305" y="426133"/>
                  </a:lnTo>
                  <a:lnTo>
                    <a:pt x="795285" y="107378"/>
                  </a:lnTo>
                  <a:close/>
                </a:path>
                <a:path w="1497330" h="955675">
                  <a:moveTo>
                    <a:pt x="1040579" y="107378"/>
                  </a:moveTo>
                  <a:lnTo>
                    <a:pt x="1007183" y="107378"/>
                  </a:lnTo>
                  <a:lnTo>
                    <a:pt x="1219858" y="477744"/>
                  </a:lnTo>
                  <a:lnTo>
                    <a:pt x="1007309" y="848141"/>
                  </a:lnTo>
                  <a:lnTo>
                    <a:pt x="1040694" y="848141"/>
                  </a:lnTo>
                  <a:lnTo>
                    <a:pt x="1222140" y="531900"/>
                  </a:lnTo>
                  <a:lnTo>
                    <a:pt x="1251090" y="531900"/>
                  </a:lnTo>
                  <a:lnTo>
                    <a:pt x="1251082" y="481493"/>
                  </a:lnTo>
                  <a:lnTo>
                    <a:pt x="1253228" y="477744"/>
                  </a:lnTo>
                  <a:lnTo>
                    <a:pt x="1251082" y="474027"/>
                  </a:lnTo>
                  <a:lnTo>
                    <a:pt x="1251072" y="423578"/>
                  </a:lnTo>
                  <a:lnTo>
                    <a:pt x="1222140" y="423578"/>
                  </a:lnTo>
                  <a:lnTo>
                    <a:pt x="1040579" y="107378"/>
                  </a:lnTo>
                  <a:close/>
                </a:path>
                <a:path w="1497330" h="955675">
                  <a:moveTo>
                    <a:pt x="1284409" y="107378"/>
                  </a:moveTo>
                  <a:lnTo>
                    <a:pt x="1251009" y="107378"/>
                  </a:lnTo>
                  <a:lnTo>
                    <a:pt x="1463683" y="477744"/>
                  </a:lnTo>
                  <a:lnTo>
                    <a:pt x="1251145" y="848141"/>
                  </a:lnTo>
                  <a:lnTo>
                    <a:pt x="1284514" y="848141"/>
                  </a:lnTo>
                  <a:lnTo>
                    <a:pt x="1497053" y="477744"/>
                  </a:lnTo>
                  <a:lnTo>
                    <a:pt x="1284409" y="107378"/>
                  </a:lnTo>
                  <a:close/>
                </a:path>
                <a:path w="1497330" h="955675">
                  <a:moveTo>
                    <a:pt x="245971" y="0"/>
                  </a:moveTo>
                  <a:lnTo>
                    <a:pt x="245280" y="0"/>
                  </a:lnTo>
                  <a:lnTo>
                    <a:pt x="245374" y="426133"/>
                  </a:lnTo>
                  <a:lnTo>
                    <a:pt x="274891" y="426133"/>
                  </a:lnTo>
                  <a:lnTo>
                    <a:pt x="274242" y="107378"/>
                  </a:lnTo>
                  <a:lnTo>
                    <a:pt x="307630" y="107378"/>
                  </a:lnTo>
                  <a:lnTo>
                    <a:pt x="245971" y="0"/>
                  </a:lnTo>
                  <a:close/>
                </a:path>
                <a:path w="1497330" h="955675">
                  <a:moveTo>
                    <a:pt x="978923" y="0"/>
                  </a:moveTo>
                  <a:lnTo>
                    <a:pt x="978231" y="0"/>
                  </a:lnTo>
                  <a:lnTo>
                    <a:pt x="978305" y="426133"/>
                  </a:lnTo>
                  <a:lnTo>
                    <a:pt x="1007832" y="426133"/>
                  </a:lnTo>
                  <a:lnTo>
                    <a:pt x="1007183" y="107378"/>
                  </a:lnTo>
                  <a:lnTo>
                    <a:pt x="1040579" y="107378"/>
                  </a:lnTo>
                  <a:lnTo>
                    <a:pt x="978923" y="0"/>
                  </a:lnTo>
                  <a:close/>
                </a:path>
                <a:path w="1497330" h="955675">
                  <a:moveTo>
                    <a:pt x="489786" y="0"/>
                  </a:moveTo>
                  <a:lnTo>
                    <a:pt x="489095" y="0"/>
                  </a:lnTo>
                  <a:lnTo>
                    <a:pt x="489199" y="423578"/>
                  </a:lnTo>
                  <a:lnTo>
                    <a:pt x="518131" y="423578"/>
                  </a:lnTo>
                  <a:lnTo>
                    <a:pt x="518067" y="107378"/>
                  </a:lnTo>
                  <a:lnTo>
                    <a:pt x="551445" y="107378"/>
                  </a:lnTo>
                  <a:lnTo>
                    <a:pt x="489786" y="0"/>
                  </a:lnTo>
                  <a:close/>
                </a:path>
                <a:path w="1497330" h="955675">
                  <a:moveTo>
                    <a:pt x="733632" y="0"/>
                  </a:moveTo>
                  <a:lnTo>
                    <a:pt x="732930" y="0"/>
                  </a:lnTo>
                  <a:lnTo>
                    <a:pt x="733014" y="423578"/>
                  </a:lnTo>
                  <a:lnTo>
                    <a:pt x="761948" y="423578"/>
                  </a:lnTo>
                  <a:lnTo>
                    <a:pt x="761903" y="107378"/>
                  </a:lnTo>
                  <a:lnTo>
                    <a:pt x="795285" y="107378"/>
                  </a:lnTo>
                  <a:lnTo>
                    <a:pt x="733632" y="0"/>
                  </a:lnTo>
                  <a:close/>
                </a:path>
                <a:path w="1497330" h="955675">
                  <a:moveTo>
                    <a:pt x="1222758" y="0"/>
                  </a:moveTo>
                  <a:lnTo>
                    <a:pt x="1222067" y="0"/>
                  </a:lnTo>
                  <a:lnTo>
                    <a:pt x="1222140" y="423578"/>
                  </a:lnTo>
                  <a:lnTo>
                    <a:pt x="1251072" y="423578"/>
                  </a:lnTo>
                  <a:lnTo>
                    <a:pt x="1251009" y="107378"/>
                  </a:lnTo>
                  <a:lnTo>
                    <a:pt x="1284409" y="107378"/>
                  </a:lnTo>
                  <a:lnTo>
                    <a:pt x="1222758" y="0"/>
                  </a:lnTo>
                  <a:close/>
                </a:path>
              </a:pathLst>
            </a:custGeom>
            <a:solidFill>
              <a:srgbClr val="FFFFFF"/>
            </a:solidFill>
          </p:spPr>
          <p:txBody>
            <a:bodyPr wrap="square" lIns="0" tIns="0" rIns="0" bIns="0" rtlCol="0"/>
            <a:lstStyle/>
            <a:p>
              <a:endParaRPr/>
            </a:p>
          </p:txBody>
        </p:sp>
        <p:pic>
          <p:nvPicPr>
            <p:cNvPr id="21" name="object 10">
              <a:extLst>
                <a:ext uri="{FF2B5EF4-FFF2-40B4-BE49-F238E27FC236}">
                  <a16:creationId xmlns:a16="http://schemas.microsoft.com/office/drawing/2014/main" id="{8CB92BA9-0DCF-A238-F5F3-937EF5ECA5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11483471" y="7211089"/>
              <a:ext cx="2380807" cy="2380807"/>
            </a:xfrm>
            <a:prstGeom prst="rect">
              <a:avLst/>
            </a:prstGeom>
          </p:spPr>
        </p:pic>
        <p:sp>
          <p:nvSpPr>
            <p:cNvPr id="22" name="object 11">
              <a:extLst>
                <a:ext uri="{FF2B5EF4-FFF2-40B4-BE49-F238E27FC236}">
                  <a16:creationId xmlns:a16="http://schemas.microsoft.com/office/drawing/2014/main" id="{26BA7C15-5C71-83F0-02B6-8FEBD01ED59F}"/>
                </a:ext>
              </a:extLst>
            </p:cNvPr>
            <p:cNvSpPr/>
            <p:nvPr/>
          </p:nvSpPr>
          <p:spPr>
            <a:xfrm>
              <a:off x="10948886" y="6641089"/>
              <a:ext cx="3520440" cy="3645535"/>
            </a:xfrm>
            <a:custGeom>
              <a:avLst/>
              <a:gdLst/>
              <a:ahLst/>
              <a:cxnLst/>
              <a:rect l="l" t="t" r="r" b="b"/>
              <a:pathLst>
                <a:path w="3520440" h="3645534">
                  <a:moveTo>
                    <a:pt x="1930539" y="156286"/>
                  </a:moveTo>
                  <a:lnTo>
                    <a:pt x="1928164" y="131610"/>
                  </a:lnTo>
                  <a:lnTo>
                    <a:pt x="1922068" y="108546"/>
                  </a:lnTo>
                  <a:lnTo>
                    <a:pt x="1912162" y="87172"/>
                  </a:lnTo>
                  <a:lnTo>
                    <a:pt x="1901723" y="73482"/>
                  </a:lnTo>
                  <a:lnTo>
                    <a:pt x="1901723" y="167462"/>
                  </a:lnTo>
                  <a:lnTo>
                    <a:pt x="1898688" y="193078"/>
                  </a:lnTo>
                  <a:lnTo>
                    <a:pt x="1881454" y="249085"/>
                  </a:lnTo>
                  <a:lnTo>
                    <a:pt x="1850059" y="310680"/>
                  </a:lnTo>
                  <a:lnTo>
                    <a:pt x="1829320" y="343268"/>
                  </a:lnTo>
                  <a:lnTo>
                    <a:pt x="1805368" y="376897"/>
                  </a:lnTo>
                  <a:lnTo>
                    <a:pt x="1778317" y="411454"/>
                  </a:lnTo>
                  <a:lnTo>
                    <a:pt x="1748256" y="446811"/>
                  </a:lnTo>
                  <a:lnTo>
                    <a:pt x="1715300" y="482841"/>
                  </a:lnTo>
                  <a:lnTo>
                    <a:pt x="1679575" y="519455"/>
                  </a:lnTo>
                  <a:lnTo>
                    <a:pt x="1641170" y="556514"/>
                  </a:lnTo>
                  <a:lnTo>
                    <a:pt x="1600187" y="593890"/>
                  </a:lnTo>
                  <a:lnTo>
                    <a:pt x="1556753" y="631494"/>
                  </a:lnTo>
                  <a:lnTo>
                    <a:pt x="1510969" y="669175"/>
                  </a:lnTo>
                  <a:lnTo>
                    <a:pt x="1462951" y="706843"/>
                  </a:lnTo>
                  <a:lnTo>
                    <a:pt x="1412786" y="744372"/>
                  </a:lnTo>
                  <a:lnTo>
                    <a:pt x="1360601" y="781634"/>
                  </a:lnTo>
                  <a:lnTo>
                    <a:pt x="1306499" y="818515"/>
                  </a:lnTo>
                  <a:lnTo>
                    <a:pt x="1250581" y="854900"/>
                  </a:lnTo>
                  <a:lnTo>
                    <a:pt x="1192974" y="890663"/>
                  </a:lnTo>
                  <a:lnTo>
                    <a:pt x="1133767" y="925703"/>
                  </a:lnTo>
                  <a:lnTo>
                    <a:pt x="1073823" y="959459"/>
                  </a:lnTo>
                  <a:lnTo>
                    <a:pt x="1014044" y="991463"/>
                  </a:lnTo>
                  <a:lnTo>
                    <a:pt x="954570" y="1021689"/>
                  </a:lnTo>
                  <a:lnTo>
                    <a:pt x="895578" y="1050099"/>
                  </a:lnTo>
                  <a:lnTo>
                    <a:pt x="837222" y="1076667"/>
                  </a:lnTo>
                  <a:lnTo>
                    <a:pt x="779640" y="1101344"/>
                  </a:lnTo>
                  <a:lnTo>
                    <a:pt x="722896" y="1124140"/>
                  </a:lnTo>
                  <a:lnTo>
                    <a:pt x="667473" y="1144905"/>
                  </a:lnTo>
                  <a:lnTo>
                    <a:pt x="613206" y="1163726"/>
                  </a:lnTo>
                  <a:lnTo>
                    <a:pt x="560336" y="1180515"/>
                  </a:lnTo>
                  <a:lnTo>
                    <a:pt x="509041" y="1195247"/>
                  </a:lnTo>
                  <a:lnTo>
                    <a:pt x="459473" y="1207897"/>
                  </a:lnTo>
                  <a:lnTo>
                    <a:pt x="411784" y="1218412"/>
                  </a:lnTo>
                  <a:lnTo>
                    <a:pt x="366128" y="1226769"/>
                  </a:lnTo>
                  <a:lnTo>
                    <a:pt x="322681" y="1232928"/>
                  </a:lnTo>
                  <a:lnTo>
                    <a:pt x="281571" y="1236853"/>
                  </a:lnTo>
                  <a:lnTo>
                    <a:pt x="242989" y="1238516"/>
                  </a:lnTo>
                  <a:lnTo>
                    <a:pt x="207060" y="1237894"/>
                  </a:lnTo>
                  <a:lnTo>
                    <a:pt x="143814" y="1229588"/>
                  </a:lnTo>
                  <a:lnTo>
                    <a:pt x="93116" y="1211668"/>
                  </a:lnTo>
                  <a:lnTo>
                    <a:pt x="56210" y="1183855"/>
                  </a:lnTo>
                  <a:lnTo>
                    <a:pt x="34442" y="1146149"/>
                  </a:lnTo>
                  <a:lnTo>
                    <a:pt x="28816" y="1100277"/>
                  </a:lnTo>
                  <a:lnTo>
                    <a:pt x="31851" y="1074661"/>
                  </a:lnTo>
                  <a:lnTo>
                    <a:pt x="49085" y="1018641"/>
                  </a:lnTo>
                  <a:lnTo>
                    <a:pt x="80479" y="957059"/>
                  </a:lnTo>
                  <a:lnTo>
                    <a:pt x="101219" y="924471"/>
                  </a:lnTo>
                  <a:lnTo>
                    <a:pt x="125171" y="890841"/>
                  </a:lnTo>
                  <a:lnTo>
                    <a:pt x="152234" y="856284"/>
                  </a:lnTo>
                  <a:lnTo>
                    <a:pt x="182295" y="820928"/>
                  </a:lnTo>
                  <a:lnTo>
                    <a:pt x="215239" y="784898"/>
                  </a:lnTo>
                  <a:lnTo>
                    <a:pt x="250977" y="748284"/>
                  </a:lnTo>
                  <a:lnTo>
                    <a:pt x="289382" y="711238"/>
                  </a:lnTo>
                  <a:lnTo>
                    <a:pt x="330365" y="673849"/>
                  </a:lnTo>
                  <a:lnTo>
                    <a:pt x="373799" y="636257"/>
                  </a:lnTo>
                  <a:lnTo>
                    <a:pt x="419582" y="598563"/>
                  </a:lnTo>
                  <a:lnTo>
                    <a:pt x="467601" y="560908"/>
                  </a:lnTo>
                  <a:lnTo>
                    <a:pt x="517766" y="523379"/>
                  </a:lnTo>
                  <a:lnTo>
                    <a:pt x="569950" y="486130"/>
                  </a:lnTo>
                  <a:lnTo>
                    <a:pt x="624065" y="449249"/>
                  </a:lnTo>
                  <a:lnTo>
                    <a:pt x="679970" y="412864"/>
                  </a:lnTo>
                  <a:lnTo>
                    <a:pt x="737590" y="377101"/>
                  </a:lnTo>
                  <a:lnTo>
                    <a:pt x="796798" y="342074"/>
                  </a:lnTo>
                  <a:lnTo>
                    <a:pt x="846493" y="313931"/>
                  </a:lnTo>
                  <a:lnTo>
                    <a:pt x="896175" y="286905"/>
                  </a:lnTo>
                  <a:lnTo>
                    <a:pt x="945794" y="261010"/>
                  </a:lnTo>
                  <a:lnTo>
                    <a:pt x="995235" y="236296"/>
                  </a:lnTo>
                  <a:lnTo>
                    <a:pt x="1044435" y="212775"/>
                  </a:lnTo>
                  <a:lnTo>
                    <a:pt x="1093304" y="190500"/>
                  </a:lnTo>
                  <a:lnTo>
                    <a:pt x="1141768" y="169494"/>
                  </a:lnTo>
                  <a:lnTo>
                    <a:pt x="1189736" y="149796"/>
                  </a:lnTo>
                  <a:lnTo>
                    <a:pt x="1237132" y="131432"/>
                  </a:lnTo>
                  <a:lnTo>
                    <a:pt x="1283855" y="114452"/>
                  </a:lnTo>
                  <a:lnTo>
                    <a:pt x="1329855" y="98882"/>
                  </a:lnTo>
                  <a:lnTo>
                    <a:pt x="1375029" y="84747"/>
                  </a:lnTo>
                  <a:lnTo>
                    <a:pt x="1419301" y="72085"/>
                  </a:lnTo>
                  <a:lnTo>
                    <a:pt x="1462570" y="60934"/>
                  </a:lnTo>
                  <a:lnTo>
                    <a:pt x="1504784" y="51320"/>
                  </a:lnTo>
                  <a:lnTo>
                    <a:pt x="1556461" y="41490"/>
                  </a:lnTo>
                  <a:lnTo>
                    <a:pt x="1605140" y="34493"/>
                  </a:lnTo>
                  <a:lnTo>
                    <a:pt x="1650669" y="30302"/>
                  </a:lnTo>
                  <a:lnTo>
                    <a:pt x="1692897" y="28905"/>
                  </a:lnTo>
                  <a:lnTo>
                    <a:pt x="1760956" y="33515"/>
                  </a:lnTo>
                  <a:lnTo>
                    <a:pt x="1816633" y="47231"/>
                  </a:lnTo>
                  <a:lnTo>
                    <a:pt x="1859026" y="69964"/>
                  </a:lnTo>
                  <a:lnTo>
                    <a:pt x="1887220" y="101574"/>
                  </a:lnTo>
                  <a:lnTo>
                    <a:pt x="1900897" y="143586"/>
                  </a:lnTo>
                  <a:lnTo>
                    <a:pt x="1901723" y="167462"/>
                  </a:lnTo>
                  <a:lnTo>
                    <a:pt x="1901723" y="73482"/>
                  </a:lnTo>
                  <a:lnTo>
                    <a:pt x="1864626" y="38671"/>
                  </a:lnTo>
                  <a:lnTo>
                    <a:pt x="1790280" y="9525"/>
                  </a:lnTo>
                  <a:lnTo>
                    <a:pt x="1743608" y="2298"/>
                  </a:lnTo>
                  <a:lnTo>
                    <a:pt x="1690903" y="0"/>
                  </a:lnTo>
                  <a:lnTo>
                    <a:pt x="1632394" y="2692"/>
                  </a:lnTo>
                  <a:lnTo>
                    <a:pt x="1568284" y="10388"/>
                  </a:lnTo>
                  <a:lnTo>
                    <a:pt x="1498803" y="23126"/>
                  </a:lnTo>
                  <a:lnTo>
                    <a:pt x="1456016" y="32867"/>
                  </a:lnTo>
                  <a:lnTo>
                    <a:pt x="1412163" y="44157"/>
                  </a:lnTo>
                  <a:lnTo>
                    <a:pt x="1367307" y="56972"/>
                  </a:lnTo>
                  <a:lnTo>
                    <a:pt x="1321562" y="71285"/>
                  </a:lnTo>
                  <a:lnTo>
                    <a:pt x="1274991" y="87045"/>
                  </a:lnTo>
                  <a:lnTo>
                    <a:pt x="1227670" y="104228"/>
                  </a:lnTo>
                  <a:lnTo>
                    <a:pt x="1179703" y="122796"/>
                  </a:lnTo>
                  <a:lnTo>
                    <a:pt x="1131163" y="142709"/>
                  </a:lnTo>
                  <a:lnTo>
                    <a:pt x="1082141" y="163944"/>
                  </a:lnTo>
                  <a:lnTo>
                    <a:pt x="1032713" y="186474"/>
                  </a:lnTo>
                  <a:lnTo>
                    <a:pt x="982954" y="210235"/>
                  </a:lnTo>
                  <a:lnTo>
                    <a:pt x="932967" y="235229"/>
                  </a:lnTo>
                  <a:lnTo>
                    <a:pt x="882815" y="261391"/>
                  </a:lnTo>
                  <a:lnTo>
                    <a:pt x="832599" y="288696"/>
                  </a:lnTo>
                  <a:lnTo>
                    <a:pt x="782383" y="317119"/>
                  </a:lnTo>
                  <a:lnTo>
                    <a:pt x="722007" y="352793"/>
                  </a:lnTo>
                  <a:lnTo>
                    <a:pt x="663435" y="389026"/>
                  </a:lnTo>
                  <a:lnTo>
                    <a:pt x="606767" y="425716"/>
                  </a:lnTo>
                  <a:lnTo>
                    <a:pt x="552081" y="462762"/>
                  </a:lnTo>
                  <a:lnTo>
                    <a:pt x="499465" y="500087"/>
                  </a:lnTo>
                  <a:lnTo>
                    <a:pt x="448983" y="537591"/>
                  </a:lnTo>
                  <a:lnTo>
                    <a:pt x="400748" y="575170"/>
                  </a:lnTo>
                  <a:lnTo>
                    <a:pt x="354825" y="612749"/>
                  </a:lnTo>
                  <a:lnTo>
                    <a:pt x="311289" y="650214"/>
                  </a:lnTo>
                  <a:lnTo>
                    <a:pt x="270243" y="687489"/>
                  </a:lnTo>
                  <a:lnTo>
                    <a:pt x="231762" y="724471"/>
                  </a:lnTo>
                  <a:lnTo>
                    <a:pt x="195922" y="761060"/>
                  </a:lnTo>
                  <a:lnTo>
                    <a:pt x="162814" y="797179"/>
                  </a:lnTo>
                  <a:lnTo>
                    <a:pt x="132511" y="832726"/>
                  </a:lnTo>
                  <a:lnTo>
                    <a:pt x="105105" y="867613"/>
                  </a:lnTo>
                  <a:lnTo>
                    <a:pt x="80683" y="901738"/>
                  </a:lnTo>
                  <a:lnTo>
                    <a:pt x="59309" y="934999"/>
                  </a:lnTo>
                  <a:lnTo>
                    <a:pt x="26085" y="998601"/>
                  </a:lnTo>
                  <a:lnTo>
                    <a:pt x="6096" y="1057668"/>
                  </a:lnTo>
                  <a:lnTo>
                    <a:pt x="0" y="1111453"/>
                  </a:lnTo>
                  <a:lnTo>
                    <a:pt x="2374" y="1136129"/>
                  </a:lnTo>
                  <a:lnTo>
                    <a:pt x="18376" y="1180566"/>
                  </a:lnTo>
                  <a:lnTo>
                    <a:pt x="44018" y="1212405"/>
                  </a:lnTo>
                  <a:lnTo>
                    <a:pt x="79527" y="1236941"/>
                  </a:lnTo>
                  <a:lnTo>
                    <a:pt x="124256" y="1254302"/>
                  </a:lnTo>
                  <a:lnTo>
                    <a:pt x="177584" y="1264615"/>
                  </a:lnTo>
                  <a:lnTo>
                    <a:pt x="238861" y="1268018"/>
                  </a:lnTo>
                  <a:lnTo>
                    <a:pt x="274078" y="1267079"/>
                  </a:lnTo>
                  <a:lnTo>
                    <a:pt x="350215" y="1259649"/>
                  </a:lnTo>
                  <a:lnTo>
                    <a:pt x="390956" y="1253185"/>
                  </a:lnTo>
                  <a:lnTo>
                    <a:pt x="433349" y="1244930"/>
                  </a:lnTo>
                  <a:lnTo>
                    <a:pt x="461365" y="1238516"/>
                  </a:lnTo>
                  <a:lnTo>
                    <a:pt x="477291" y="1234884"/>
                  </a:lnTo>
                  <a:lnTo>
                    <a:pt x="522706" y="1223073"/>
                  </a:lnTo>
                  <a:lnTo>
                    <a:pt x="569506" y="1209522"/>
                  </a:lnTo>
                  <a:lnTo>
                    <a:pt x="617575" y="1194244"/>
                  </a:lnTo>
                  <a:lnTo>
                    <a:pt x="666826" y="1177251"/>
                  </a:lnTo>
                  <a:lnTo>
                    <a:pt x="717169" y="1158570"/>
                  </a:lnTo>
                  <a:lnTo>
                    <a:pt x="768527" y="1138224"/>
                  </a:lnTo>
                  <a:lnTo>
                    <a:pt x="820788" y="1116228"/>
                  </a:lnTo>
                  <a:lnTo>
                    <a:pt x="873848" y="1092593"/>
                  </a:lnTo>
                  <a:lnTo>
                    <a:pt x="927646" y="1067358"/>
                  </a:lnTo>
                  <a:lnTo>
                    <a:pt x="982065" y="1040523"/>
                  </a:lnTo>
                  <a:lnTo>
                    <a:pt x="1037018" y="1012101"/>
                  </a:lnTo>
                  <a:lnTo>
                    <a:pt x="1092428" y="982141"/>
                  </a:lnTo>
                  <a:lnTo>
                    <a:pt x="1148168" y="950633"/>
                  </a:lnTo>
                  <a:lnTo>
                    <a:pt x="1208557" y="914946"/>
                  </a:lnTo>
                  <a:lnTo>
                    <a:pt x="1267117" y="878713"/>
                  </a:lnTo>
                  <a:lnTo>
                    <a:pt x="1323784" y="842022"/>
                  </a:lnTo>
                  <a:lnTo>
                    <a:pt x="1378470" y="804976"/>
                  </a:lnTo>
                  <a:lnTo>
                    <a:pt x="1431086" y="767651"/>
                  </a:lnTo>
                  <a:lnTo>
                    <a:pt x="1481556" y="730148"/>
                  </a:lnTo>
                  <a:lnTo>
                    <a:pt x="1529803" y="692569"/>
                  </a:lnTo>
                  <a:lnTo>
                    <a:pt x="1575727" y="654989"/>
                  </a:lnTo>
                  <a:lnTo>
                    <a:pt x="1619250" y="617512"/>
                  </a:lnTo>
                  <a:lnTo>
                    <a:pt x="1660296" y="580250"/>
                  </a:lnTo>
                  <a:lnTo>
                    <a:pt x="1698777" y="543267"/>
                  </a:lnTo>
                  <a:lnTo>
                    <a:pt x="1734616" y="506666"/>
                  </a:lnTo>
                  <a:lnTo>
                    <a:pt x="1767738" y="470547"/>
                  </a:lnTo>
                  <a:lnTo>
                    <a:pt x="1798027" y="435000"/>
                  </a:lnTo>
                  <a:lnTo>
                    <a:pt x="1825434" y="400126"/>
                  </a:lnTo>
                  <a:lnTo>
                    <a:pt x="1849869" y="366001"/>
                  </a:lnTo>
                  <a:lnTo>
                    <a:pt x="1871230" y="332727"/>
                  </a:lnTo>
                  <a:lnTo>
                    <a:pt x="1904453" y="269125"/>
                  </a:lnTo>
                  <a:lnTo>
                    <a:pt x="1924443" y="210070"/>
                  </a:lnTo>
                  <a:lnTo>
                    <a:pt x="1929269" y="182473"/>
                  </a:lnTo>
                  <a:lnTo>
                    <a:pt x="1930539" y="156286"/>
                  </a:lnTo>
                  <a:close/>
                </a:path>
                <a:path w="3520440" h="3645534">
                  <a:moveTo>
                    <a:pt x="3519982" y="2558059"/>
                  </a:moveTo>
                  <a:lnTo>
                    <a:pt x="3396310" y="2434386"/>
                  </a:lnTo>
                  <a:lnTo>
                    <a:pt x="2915386" y="2915310"/>
                  </a:lnTo>
                  <a:lnTo>
                    <a:pt x="2434450" y="2434386"/>
                  </a:lnTo>
                  <a:lnTo>
                    <a:pt x="2310803" y="2558072"/>
                  </a:lnTo>
                  <a:lnTo>
                    <a:pt x="2310803" y="2560002"/>
                  </a:lnTo>
                  <a:lnTo>
                    <a:pt x="2790748" y="3039948"/>
                  </a:lnTo>
                  <a:lnTo>
                    <a:pt x="2310803" y="3519894"/>
                  </a:lnTo>
                  <a:lnTo>
                    <a:pt x="2310803" y="3521837"/>
                  </a:lnTo>
                  <a:lnTo>
                    <a:pt x="2434437" y="3645522"/>
                  </a:lnTo>
                  <a:lnTo>
                    <a:pt x="2915386" y="3164611"/>
                  </a:lnTo>
                  <a:lnTo>
                    <a:pt x="3396297" y="3645522"/>
                  </a:lnTo>
                  <a:lnTo>
                    <a:pt x="3519982" y="3521849"/>
                  </a:lnTo>
                  <a:lnTo>
                    <a:pt x="3519982" y="3519894"/>
                  </a:lnTo>
                  <a:lnTo>
                    <a:pt x="3040037" y="3039948"/>
                  </a:lnTo>
                  <a:lnTo>
                    <a:pt x="3519982" y="2560015"/>
                  </a:lnTo>
                  <a:lnTo>
                    <a:pt x="3519982" y="2558059"/>
                  </a:lnTo>
                  <a:close/>
                </a:path>
              </a:pathLst>
            </a:custGeom>
            <a:solidFill>
              <a:srgbClr val="FFFFFF"/>
            </a:solidFill>
          </p:spPr>
          <p:txBody>
            <a:bodyPr wrap="square" lIns="0" tIns="0" rIns="0" bIns="0" rtlCol="0"/>
            <a:lstStyle/>
            <a:p>
              <a:endParaRPr/>
            </a:p>
          </p:txBody>
        </p:sp>
        <p:pic>
          <p:nvPicPr>
            <p:cNvPr id="23" name="object 12">
              <a:extLst>
                <a:ext uri="{FF2B5EF4-FFF2-40B4-BE49-F238E27FC236}">
                  <a16:creationId xmlns:a16="http://schemas.microsoft.com/office/drawing/2014/main" id="{D55926C7-523E-5D17-6662-F70C02D443CA}"/>
                </a:ext>
              </a:extLst>
            </p:cNvPr>
            <p:cNvPicPr/>
            <p:nvPr/>
          </p:nvPicPr>
          <p:blipFill>
            <a:blip r:embed="rId7" cstate="screen">
              <a:extLst>
                <a:ext uri="{28A0092B-C50C-407E-A947-70E740481C1C}">
                  <a14:useLocalDpi xmlns:a14="http://schemas.microsoft.com/office/drawing/2010/main"/>
                </a:ext>
              </a:extLst>
            </a:blip>
            <a:stretch>
              <a:fillRect/>
            </a:stretch>
          </p:blipFill>
          <p:spPr>
            <a:xfrm>
              <a:off x="16784370" y="7647746"/>
              <a:ext cx="1847483" cy="1862959"/>
            </a:xfrm>
            <a:prstGeom prst="rect">
              <a:avLst/>
            </a:prstGeom>
          </p:spPr>
        </p:pic>
        <p:sp>
          <p:nvSpPr>
            <p:cNvPr id="24" name="object 13">
              <a:extLst>
                <a:ext uri="{FF2B5EF4-FFF2-40B4-BE49-F238E27FC236}">
                  <a16:creationId xmlns:a16="http://schemas.microsoft.com/office/drawing/2014/main" id="{41CF31D9-7346-A566-1BFA-7B444143B257}"/>
                </a:ext>
              </a:extLst>
            </p:cNvPr>
            <p:cNvSpPr/>
            <p:nvPr/>
          </p:nvSpPr>
          <p:spPr>
            <a:xfrm>
              <a:off x="18271338" y="6356610"/>
              <a:ext cx="741045" cy="858519"/>
            </a:xfrm>
            <a:custGeom>
              <a:avLst/>
              <a:gdLst/>
              <a:ahLst/>
              <a:cxnLst/>
              <a:rect l="l" t="t" r="r" b="b"/>
              <a:pathLst>
                <a:path w="741044" h="858520">
                  <a:moveTo>
                    <a:pt x="246329" y="858075"/>
                  </a:moveTo>
                  <a:lnTo>
                    <a:pt x="246202" y="0"/>
                  </a:lnTo>
                  <a:lnTo>
                    <a:pt x="0" y="429018"/>
                  </a:lnTo>
                  <a:lnTo>
                    <a:pt x="246329" y="858075"/>
                  </a:lnTo>
                  <a:close/>
                </a:path>
                <a:path w="741044" h="858520">
                  <a:moveTo>
                    <a:pt x="492683" y="858075"/>
                  </a:moveTo>
                  <a:lnTo>
                    <a:pt x="492518" y="0"/>
                  </a:lnTo>
                  <a:lnTo>
                    <a:pt x="246329" y="429018"/>
                  </a:lnTo>
                  <a:lnTo>
                    <a:pt x="492683" y="858075"/>
                  </a:lnTo>
                  <a:close/>
                </a:path>
                <a:path w="741044" h="858520">
                  <a:moveTo>
                    <a:pt x="740486" y="858075"/>
                  </a:moveTo>
                  <a:lnTo>
                    <a:pt x="740346" y="0"/>
                  </a:lnTo>
                  <a:lnTo>
                    <a:pt x="494157" y="429018"/>
                  </a:lnTo>
                  <a:lnTo>
                    <a:pt x="740486" y="858075"/>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3059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8" descr="Shape, rectangle&#10;&#10;Description automatically generated">
            <a:extLst>
              <a:ext uri="{FF2B5EF4-FFF2-40B4-BE49-F238E27FC236}">
                <a16:creationId xmlns:a16="http://schemas.microsoft.com/office/drawing/2014/main" id="{B7F067A7-6225-2E61-5912-E26636C6F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27"/>
            <a:ext cx="20336757" cy="11447368"/>
          </a:xfrm>
          <a:prstGeom prst="rect">
            <a:avLst/>
          </a:prstGeom>
        </p:spPr>
      </p:pic>
      <p:sp>
        <p:nvSpPr>
          <p:cNvPr id="3" name="object 3"/>
          <p:cNvSpPr txBox="1"/>
          <p:nvPr/>
        </p:nvSpPr>
        <p:spPr>
          <a:xfrm>
            <a:off x="887489" y="3068057"/>
            <a:ext cx="8353321" cy="6454139"/>
          </a:xfrm>
          <a:prstGeom prst="rect">
            <a:avLst/>
          </a:prstGeom>
        </p:spPr>
        <p:txBody>
          <a:bodyPr vert="horz" wrap="square" lIns="0" tIns="12065" rIns="0" bIns="0" rtlCol="0" anchor="t">
            <a:spAutoFit/>
          </a:bodyPr>
          <a:lstStyle/>
          <a:p>
            <a:pPr>
              <a:lnSpc>
                <a:spcPct val="125000"/>
              </a:lnSpc>
            </a:pPr>
            <a:r>
              <a:rPr lang="en-GB" sz="2400" spc="-95" dirty="0">
                <a:solidFill>
                  <a:schemeClr val="bg1"/>
                </a:solidFill>
                <a:ea typeface="+mn-lt"/>
                <a:cs typeface="+mn-lt"/>
              </a:rPr>
              <a:t>We are looking to teachers to support the Institute of Physics in getting students energised about this challenge. With prizes up for grabs for the students </a:t>
            </a:r>
            <a:r>
              <a:rPr lang="en-GB" sz="2400" b="1" spc="-95" dirty="0">
                <a:solidFill>
                  <a:schemeClr val="tx2"/>
                </a:solidFill>
                <a:latin typeface="+mj-lt"/>
                <a:ea typeface="+mn-lt"/>
                <a:cs typeface="+mn-lt"/>
              </a:rPr>
              <a:t>as well as their schools </a:t>
            </a:r>
            <a:r>
              <a:rPr lang="en-GB" sz="2400" spc="-95" dirty="0">
                <a:solidFill>
                  <a:schemeClr val="bg1"/>
                </a:solidFill>
                <a:ea typeface="+mn-lt"/>
                <a:cs typeface="+mn-lt"/>
              </a:rPr>
              <a:t>we want as many people as possible to feel included and excited by The Eurekas.</a:t>
            </a:r>
            <a:endParaRPr lang="en-US" sz="2400" dirty="0">
              <a:solidFill>
                <a:schemeClr val="bg1"/>
              </a:solidFill>
              <a:cs typeface="Calibri"/>
            </a:endParaRPr>
          </a:p>
          <a:p>
            <a:pPr>
              <a:lnSpc>
                <a:spcPct val="125000"/>
              </a:lnSpc>
            </a:pPr>
            <a:endParaRPr lang="en-GB" sz="2400" spc="-95" dirty="0">
              <a:solidFill>
                <a:schemeClr val="bg1"/>
              </a:solidFill>
              <a:ea typeface="+mn-lt"/>
              <a:cs typeface="+mn-lt"/>
            </a:endParaRPr>
          </a:p>
          <a:p>
            <a:pPr>
              <a:lnSpc>
                <a:spcPct val="125000"/>
              </a:lnSpc>
            </a:pPr>
            <a:r>
              <a:rPr lang="en-GB" sz="2400" spc="-95" dirty="0">
                <a:solidFill>
                  <a:schemeClr val="bg1"/>
                </a:solidFill>
                <a:ea typeface="+mn-lt"/>
                <a:cs typeface="+mn-lt"/>
              </a:rPr>
              <a:t>In this document, we’ve laid out some slides that can be used by teachers across the UK and Ireland to help explain what The Eurekas is, and how students can get involved. </a:t>
            </a:r>
            <a:endParaRPr lang="en-GB" sz="2400" dirty="0">
              <a:solidFill>
                <a:schemeClr val="bg1"/>
              </a:solidFill>
            </a:endParaRPr>
          </a:p>
          <a:p>
            <a:pPr marL="12700" marR="289560">
              <a:lnSpc>
                <a:spcPct val="125000"/>
              </a:lnSpc>
              <a:spcBef>
                <a:spcPts val="95"/>
              </a:spcBef>
            </a:pPr>
            <a:endParaRPr sz="2400" spc="-95" dirty="0">
              <a:solidFill>
                <a:srgbClr val="FFFFFF"/>
              </a:solidFill>
              <a:ea typeface="Verdana"/>
              <a:cs typeface="Verdana"/>
            </a:endParaRPr>
          </a:p>
          <a:p>
            <a:pPr marL="285750" indent="-285750">
              <a:lnSpc>
                <a:spcPct val="125000"/>
              </a:lnSpc>
              <a:buFont typeface="Symbol"/>
              <a:buChar char="•"/>
            </a:pPr>
            <a:r>
              <a:rPr lang="en-GB" sz="2400" b="1" spc="-10" dirty="0">
                <a:solidFill>
                  <a:schemeClr val="tx2"/>
                </a:solidFill>
                <a:latin typeface="+mj-lt"/>
                <a:ea typeface="+mn-lt"/>
                <a:cs typeface="+mn-lt"/>
              </a:rPr>
              <a:t>Explain</a:t>
            </a:r>
            <a:r>
              <a:rPr lang="en-GB" sz="2400" spc="-10" dirty="0">
                <a:solidFill>
                  <a:schemeClr val="bg1"/>
                </a:solidFill>
                <a:ea typeface="+mn-lt"/>
                <a:cs typeface="+mn-lt"/>
              </a:rPr>
              <a:t> to students what The Eurekas is</a:t>
            </a:r>
            <a:endParaRPr lang="en-US" sz="2400" spc="-10" dirty="0">
              <a:solidFill>
                <a:schemeClr val="bg1"/>
              </a:solidFill>
              <a:ea typeface="+mn-lt"/>
              <a:cs typeface="+mn-lt"/>
            </a:endParaRPr>
          </a:p>
          <a:p>
            <a:pPr marL="285750" indent="-285750">
              <a:lnSpc>
                <a:spcPct val="125000"/>
              </a:lnSpc>
              <a:buFont typeface="Symbol"/>
              <a:buChar char="•"/>
            </a:pPr>
            <a:r>
              <a:rPr lang="en-GB" sz="2400" b="1" spc="-10" dirty="0">
                <a:solidFill>
                  <a:schemeClr val="tx2"/>
                </a:solidFill>
                <a:latin typeface="+mj-lt"/>
                <a:ea typeface="+mn-lt"/>
                <a:cs typeface="+mn-lt"/>
              </a:rPr>
              <a:t>Direct</a:t>
            </a:r>
            <a:r>
              <a:rPr lang="en-GB" sz="2400" b="1" spc="-10" dirty="0">
                <a:solidFill>
                  <a:schemeClr val="bg1"/>
                </a:solidFill>
                <a:ea typeface="+mn-lt"/>
                <a:cs typeface="+mn-lt"/>
              </a:rPr>
              <a:t> </a:t>
            </a:r>
            <a:r>
              <a:rPr lang="en-GB" sz="2400" spc="-10" dirty="0">
                <a:solidFill>
                  <a:schemeClr val="bg1"/>
                </a:solidFill>
                <a:ea typeface="+mn-lt"/>
                <a:cs typeface="+mn-lt"/>
              </a:rPr>
              <a:t>them towards instructions</a:t>
            </a:r>
            <a:endParaRPr lang="en-US" sz="2400" spc="-10" dirty="0">
              <a:solidFill>
                <a:schemeClr val="bg1"/>
              </a:solidFill>
              <a:ea typeface="+mn-lt"/>
              <a:cs typeface="+mn-lt"/>
            </a:endParaRPr>
          </a:p>
          <a:p>
            <a:pPr marL="285750" indent="-285750">
              <a:lnSpc>
                <a:spcPct val="125000"/>
              </a:lnSpc>
              <a:buFont typeface="Symbol"/>
              <a:buChar char="•"/>
            </a:pPr>
            <a:r>
              <a:rPr lang="en-GB" sz="2400" b="1" spc="-10" dirty="0">
                <a:solidFill>
                  <a:schemeClr val="tx2"/>
                </a:solidFill>
                <a:latin typeface="+mj-lt"/>
                <a:ea typeface="+mn-lt"/>
                <a:cs typeface="+mn-lt"/>
              </a:rPr>
              <a:t>Incentivise</a:t>
            </a:r>
            <a:r>
              <a:rPr lang="en-GB" sz="2400" b="1" spc="-10" dirty="0">
                <a:solidFill>
                  <a:schemeClr val="bg1"/>
                </a:solidFill>
                <a:ea typeface="+mn-lt"/>
                <a:cs typeface="+mn-lt"/>
              </a:rPr>
              <a:t> </a:t>
            </a:r>
            <a:r>
              <a:rPr lang="en-GB" sz="2400" spc="-10" dirty="0">
                <a:solidFill>
                  <a:schemeClr val="bg1"/>
                </a:solidFill>
                <a:ea typeface="+mn-lt"/>
                <a:cs typeface="+mn-lt"/>
              </a:rPr>
              <a:t>them with the prizes up for grabs</a:t>
            </a:r>
            <a:endParaRPr lang="en-US" sz="2400" spc="-10" dirty="0">
              <a:solidFill>
                <a:schemeClr val="bg1"/>
              </a:solidFill>
              <a:ea typeface="+mn-lt"/>
              <a:cs typeface="+mn-lt"/>
            </a:endParaRPr>
          </a:p>
          <a:p>
            <a:pPr marL="285750" indent="-285750">
              <a:lnSpc>
                <a:spcPct val="125000"/>
              </a:lnSpc>
              <a:buFont typeface="Symbol"/>
              <a:buChar char="•"/>
              <a:tabLst>
                <a:tab pos="264160" algn="l"/>
              </a:tabLst>
            </a:pPr>
            <a:r>
              <a:rPr lang="en-GB" sz="2400" b="1" spc="-10" dirty="0">
                <a:solidFill>
                  <a:schemeClr val="tx2"/>
                </a:solidFill>
                <a:latin typeface="+mj-lt"/>
                <a:ea typeface="+mn-lt"/>
                <a:cs typeface="+mn-lt"/>
              </a:rPr>
              <a:t>Show</a:t>
            </a:r>
            <a:r>
              <a:rPr lang="en-GB" sz="2400" spc="-10" dirty="0">
                <a:solidFill>
                  <a:schemeClr val="bg1"/>
                </a:solidFill>
                <a:ea typeface="+mn-lt"/>
                <a:cs typeface="+mn-lt"/>
              </a:rPr>
              <a:t> them examples</a:t>
            </a:r>
            <a:endParaRPr lang="en-US" sz="2400" spc="-10" dirty="0">
              <a:solidFill>
                <a:schemeClr val="bg1"/>
              </a:solidFill>
              <a:ea typeface="+mn-lt"/>
              <a:cs typeface="+mn-lt"/>
            </a:endParaRPr>
          </a:p>
          <a:p>
            <a:pPr marL="12700">
              <a:lnSpc>
                <a:spcPct val="125000"/>
              </a:lnSpc>
              <a:tabLst>
                <a:tab pos="264160" algn="l"/>
              </a:tabLst>
            </a:pPr>
            <a:endParaRPr lang="en-GB" sz="2400" spc="-10" dirty="0">
              <a:solidFill>
                <a:schemeClr val="bg1"/>
              </a:solidFill>
              <a:ea typeface="Verdana"/>
              <a:cs typeface="Calibri"/>
            </a:endParaRPr>
          </a:p>
        </p:txBody>
      </p:sp>
      <p:sp>
        <p:nvSpPr>
          <p:cNvPr id="13" name="object 13"/>
          <p:cNvSpPr txBox="1">
            <a:spLocks noGrp="1"/>
          </p:cNvSpPr>
          <p:nvPr>
            <p:ph type="title"/>
          </p:nvPr>
        </p:nvSpPr>
        <p:spPr>
          <a:xfrm>
            <a:off x="877839" y="1334764"/>
            <a:ext cx="10507862" cy="831638"/>
          </a:xfrm>
          <a:prstGeom prst="rect">
            <a:avLst/>
          </a:prstGeom>
        </p:spPr>
        <p:txBody>
          <a:bodyPr vert="horz" wrap="square" lIns="0" tIns="112395" rIns="0" bIns="0" rtlCol="0" anchor="t">
            <a:spAutoFit/>
          </a:bodyPr>
          <a:lstStyle/>
          <a:p>
            <a:pPr marL="12700" marR="5080">
              <a:lnSpc>
                <a:spcPts val="5610"/>
              </a:lnSpc>
              <a:spcBef>
                <a:spcPts val="885"/>
              </a:spcBef>
            </a:pPr>
            <a:r>
              <a:rPr lang="en-US" sz="5250" spc="-30" dirty="0">
                <a:latin typeface="+mj-lt"/>
              </a:rPr>
              <a:t>How teachers can get involved</a:t>
            </a:r>
            <a:endParaRPr lang="en-US" sz="5250" spc="95" dirty="0">
              <a:latin typeface="+mj-lt"/>
            </a:endParaRPr>
          </a:p>
        </p:txBody>
      </p:sp>
      <p:sp>
        <p:nvSpPr>
          <p:cNvPr id="14" name="object 14"/>
          <p:cNvSpPr txBox="1"/>
          <p:nvPr/>
        </p:nvSpPr>
        <p:spPr>
          <a:xfrm>
            <a:off x="17434222" y="10173522"/>
            <a:ext cx="1803400" cy="305212"/>
          </a:xfrm>
          <a:prstGeom prst="rect">
            <a:avLst/>
          </a:prstGeom>
        </p:spPr>
        <p:txBody>
          <a:bodyPr vert="horz" wrap="square" lIns="0" tIns="20320" rIns="0" bIns="0" rtlCol="0" anchor="t">
            <a:spAutoFit/>
          </a:bodyPr>
          <a:lstStyle/>
          <a:p>
            <a:pPr marL="12700">
              <a:lnSpc>
                <a:spcPct val="100000"/>
              </a:lnSpc>
              <a:spcBef>
                <a:spcPts val="160"/>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sp>
        <p:nvSpPr>
          <p:cNvPr id="27" name="TextBox 26">
            <a:extLst>
              <a:ext uri="{FF2B5EF4-FFF2-40B4-BE49-F238E27FC236}">
                <a16:creationId xmlns:a16="http://schemas.microsoft.com/office/drawing/2014/main" id="{9857312F-30ED-50B5-EC3B-8E98A51FA3D8}"/>
              </a:ext>
            </a:extLst>
          </p:cNvPr>
          <p:cNvSpPr txBox="1"/>
          <p:nvPr/>
        </p:nvSpPr>
        <p:spPr>
          <a:xfrm>
            <a:off x="10620136" y="3063744"/>
            <a:ext cx="7965310" cy="1904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GB" sz="2400" dirty="0">
                <a:solidFill>
                  <a:schemeClr val="bg1"/>
                </a:solidFill>
                <a:ea typeface="+mn-lt"/>
                <a:cs typeface="+mn-lt"/>
              </a:rPr>
              <a:t>Feel free to use these slides in lessons or assemblies, to introduce the idea to your classes, and get in touch with us at </a:t>
            </a:r>
            <a:r>
              <a:rPr lang="en-GB" sz="2400" b="1" u="sng" dirty="0">
                <a:solidFill>
                  <a:schemeClr val="tx2"/>
                </a:solidFill>
                <a:latin typeface="+mj-lt"/>
                <a:ea typeface="+mn-lt"/>
                <a:cs typeface="+mn-lt"/>
                <a:hlinkClick r:id="rId3">
                  <a:extLst>
                    <a:ext uri="{A12FA001-AC4F-418D-AE19-62706E023703}">
                      <ahyp:hlinkClr xmlns:ahyp="http://schemas.microsoft.com/office/drawing/2018/hyperlinkcolor" val="tx"/>
                    </a:ext>
                  </a:extLst>
                </a:hlinkClick>
              </a:rPr>
              <a:t>campaigns@iop.org</a:t>
            </a:r>
            <a:r>
              <a:rPr lang="en-GB" sz="2400" b="1" dirty="0">
                <a:solidFill>
                  <a:schemeClr val="tx2"/>
                </a:solidFill>
                <a:latin typeface="+mj-lt"/>
                <a:ea typeface="+mn-lt"/>
                <a:cs typeface="+mn-lt"/>
              </a:rPr>
              <a:t> </a:t>
            </a:r>
            <a:r>
              <a:rPr lang="en-GB" sz="2400" dirty="0">
                <a:solidFill>
                  <a:schemeClr val="bg1"/>
                </a:solidFill>
                <a:ea typeface="+mn-lt"/>
                <a:cs typeface="+mn-lt"/>
              </a:rPr>
              <a:t>for any further information.</a:t>
            </a:r>
          </a:p>
          <a:p>
            <a:pPr>
              <a:lnSpc>
                <a:spcPct val="125000"/>
              </a:lnSpc>
            </a:pPr>
            <a:endParaRPr lang="en-US" sz="2400" dirty="0">
              <a:solidFill>
                <a:schemeClr val="bg1"/>
              </a:solidFill>
            </a:endParaRPr>
          </a:p>
        </p:txBody>
      </p:sp>
      <p:sp>
        <p:nvSpPr>
          <p:cNvPr id="5" name="Oval 4">
            <a:extLst>
              <a:ext uri="{FF2B5EF4-FFF2-40B4-BE49-F238E27FC236}">
                <a16:creationId xmlns:a16="http://schemas.microsoft.com/office/drawing/2014/main" id="{C8052FA3-84D6-EC4F-BB77-A136C7FFAB05}"/>
              </a:ext>
            </a:extLst>
          </p:cNvPr>
          <p:cNvSpPr/>
          <p:nvPr/>
        </p:nvSpPr>
        <p:spPr>
          <a:xfrm>
            <a:off x="11927808" y="5029851"/>
            <a:ext cx="5349966" cy="53499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FC6310-6C9B-2342-998D-A8B3EE80C034}"/>
              </a:ext>
            </a:extLst>
          </p:cNvPr>
          <p:cNvSpPr/>
          <p:nvPr/>
        </p:nvSpPr>
        <p:spPr>
          <a:xfrm>
            <a:off x="12551973" y="5834353"/>
            <a:ext cx="4101635" cy="3740961"/>
          </a:xfrm>
          <a:prstGeom prst="rect">
            <a:avLst/>
          </a:prstGeom>
        </p:spPr>
        <p:txBody>
          <a:bodyPr wrap="square">
            <a:spAutoFit/>
          </a:bodyPr>
          <a:lstStyle/>
          <a:p>
            <a:pPr algn="ctr">
              <a:lnSpc>
                <a:spcPct val="125000"/>
              </a:lnSpc>
            </a:pPr>
            <a:r>
              <a:rPr lang="en-GB" sz="2400" b="1" dirty="0">
                <a:solidFill>
                  <a:schemeClr val="bg1"/>
                </a:solidFill>
                <a:latin typeface="+mj-lt"/>
                <a:ea typeface="+mn-lt"/>
                <a:cs typeface="+mn-lt"/>
              </a:rPr>
              <a:t>IMPORTANT TO NOTE</a:t>
            </a:r>
          </a:p>
          <a:p>
            <a:pPr algn="ctr">
              <a:lnSpc>
                <a:spcPct val="125000"/>
              </a:lnSpc>
            </a:pPr>
            <a:r>
              <a:rPr lang="en-GB" sz="2400" dirty="0">
                <a:solidFill>
                  <a:schemeClr val="bg1"/>
                </a:solidFill>
                <a:ea typeface="+mn-lt"/>
                <a:cs typeface="+mn-lt"/>
              </a:rPr>
              <a:t>Due to child safeguarding, IOP will only be accepting submissions from teachers and parents/carers. Please look closely at the competition Terms and Conditions for more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6" name="Picture 16" descr="Shape, rectangle&#10;&#10;Description automatically generated">
            <a:extLst>
              <a:ext uri="{FF2B5EF4-FFF2-40B4-BE49-F238E27FC236}">
                <a16:creationId xmlns:a16="http://schemas.microsoft.com/office/drawing/2014/main" id="{A78ADB65-4F2B-878E-DC19-E8B4747398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 y="11387"/>
            <a:ext cx="20106337" cy="11286135"/>
          </a:xfrm>
          <a:prstGeom prst="rect">
            <a:avLst/>
          </a:prstGeom>
        </p:spPr>
      </p:pic>
      <p:sp>
        <p:nvSpPr>
          <p:cNvPr id="4" name="object 4"/>
          <p:cNvSpPr txBox="1">
            <a:spLocks noGrp="1"/>
          </p:cNvSpPr>
          <p:nvPr>
            <p:ph type="title"/>
          </p:nvPr>
        </p:nvSpPr>
        <p:spPr>
          <a:xfrm>
            <a:off x="879554" y="3824924"/>
            <a:ext cx="12679404" cy="1863139"/>
          </a:xfrm>
          <a:prstGeom prst="rect">
            <a:avLst/>
          </a:prstGeom>
        </p:spPr>
        <p:txBody>
          <a:bodyPr vert="horz" wrap="square" lIns="0" tIns="314325" rIns="0" bIns="0" rtlCol="0" anchor="t">
            <a:spAutoFit/>
          </a:bodyPr>
          <a:lstStyle/>
          <a:p>
            <a:pPr marL="12700" marR="8890">
              <a:lnSpc>
                <a:spcPts val="11870"/>
              </a:lnSpc>
              <a:spcBef>
                <a:spcPts val="2475"/>
              </a:spcBef>
            </a:pPr>
            <a:r>
              <a:rPr lang="en-GB" sz="9600" spc="-25" dirty="0">
                <a:latin typeface="+mj-lt"/>
              </a:rPr>
              <a:t>The Eurekas</a:t>
            </a:r>
            <a:r>
              <a:rPr lang="en-GB" sz="11850" spc="-25" dirty="0">
                <a:latin typeface="+mj-lt"/>
              </a:rPr>
              <a:t> </a:t>
            </a:r>
            <a:endParaRPr lang="en-GB" sz="11850" dirty="0">
              <a:latin typeface="+mj-lt"/>
            </a:endParaRPr>
          </a:p>
        </p:txBody>
      </p:sp>
      <p:grpSp>
        <p:nvGrpSpPr>
          <p:cNvPr id="5" name="object 5"/>
          <p:cNvGrpSpPr/>
          <p:nvPr/>
        </p:nvGrpSpPr>
        <p:grpSpPr>
          <a:xfrm>
            <a:off x="879554" y="5945"/>
            <a:ext cx="19224544" cy="11302610"/>
            <a:chOff x="879554" y="5945"/>
            <a:chExt cx="19224544" cy="11302610"/>
          </a:xfrm>
        </p:grpSpPr>
        <p:pic>
          <p:nvPicPr>
            <p:cNvPr id="6" name="object 6"/>
            <p:cNvPicPr/>
            <p:nvPr/>
          </p:nvPicPr>
          <p:blipFill>
            <a:blip r:embed="rId4" cstate="screen">
              <a:extLst>
                <a:ext uri="{28A0092B-C50C-407E-A947-70E740481C1C}">
                  <a14:useLocalDpi xmlns:a14="http://schemas.microsoft.com/office/drawing/2010/main"/>
                </a:ext>
              </a:extLst>
            </a:blip>
            <a:stretch>
              <a:fillRect/>
            </a:stretch>
          </p:blipFill>
          <p:spPr>
            <a:xfrm>
              <a:off x="8326710" y="5945"/>
              <a:ext cx="4876909" cy="2451100"/>
            </a:xfrm>
            <a:prstGeom prst="rect">
              <a:avLst/>
            </a:prstGeom>
          </p:spPr>
        </p:pic>
        <p:pic>
          <p:nvPicPr>
            <p:cNvPr id="7" name="object 7"/>
            <p:cNvPicPr/>
            <p:nvPr/>
          </p:nvPicPr>
          <p:blipFill>
            <a:blip r:embed="rId5" cstate="screen">
              <a:extLst>
                <a:ext uri="{28A0092B-C50C-407E-A947-70E740481C1C}">
                  <a14:useLocalDpi xmlns:a14="http://schemas.microsoft.com/office/drawing/2010/main"/>
                </a:ext>
              </a:extLst>
            </a:blip>
            <a:stretch>
              <a:fillRect/>
            </a:stretch>
          </p:blipFill>
          <p:spPr>
            <a:xfrm>
              <a:off x="10765313" y="1589752"/>
              <a:ext cx="2635619" cy="2635620"/>
            </a:xfrm>
            <a:prstGeom prst="rect">
              <a:avLst/>
            </a:prstGeom>
          </p:spPr>
        </p:pic>
        <p:sp>
          <p:nvSpPr>
            <p:cNvPr id="8" name="object 8"/>
            <p:cNvSpPr/>
            <p:nvPr/>
          </p:nvSpPr>
          <p:spPr>
            <a:xfrm>
              <a:off x="8569178" y="8656686"/>
              <a:ext cx="2960081" cy="1828165"/>
            </a:xfrm>
            <a:custGeom>
              <a:avLst/>
              <a:gdLst/>
              <a:ahLst/>
              <a:cxnLst/>
              <a:rect l="l" t="t" r="r" b="b"/>
              <a:pathLst>
                <a:path w="2774315" h="1580515">
                  <a:moveTo>
                    <a:pt x="375805" y="1371638"/>
                  </a:moveTo>
                  <a:lnTo>
                    <a:pt x="208292" y="1371638"/>
                  </a:lnTo>
                  <a:lnTo>
                    <a:pt x="208292" y="1204099"/>
                  </a:lnTo>
                  <a:lnTo>
                    <a:pt x="167563" y="1204099"/>
                  </a:lnTo>
                  <a:lnTo>
                    <a:pt x="167563" y="1371638"/>
                  </a:lnTo>
                  <a:lnTo>
                    <a:pt x="0" y="1371638"/>
                  </a:lnTo>
                  <a:lnTo>
                    <a:pt x="0" y="1412328"/>
                  </a:lnTo>
                  <a:lnTo>
                    <a:pt x="167563" y="1412328"/>
                  </a:lnTo>
                  <a:lnTo>
                    <a:pt x="167563" y="1579892"/>
                  </a:lnTo>
                  <a:lnTo>
                    <a:pt x="208292" y="1579892"/>
                  </a:lnTo>
                  <a:lnTo>
                    <a:pt x="208292" y="1412328"/>
                  </a:lnTo>
                  <a:lnTo>
                    <a:pt x="375805" y="1412328"/>
                  </a:lnTo>
                  <a:lnTo>
                    <a:pt x="375805" y="1371638"/>
                  </a:lnTo>
                  <a:close/>
                </a:path>
                <a:path w="2774315" h="1580515">
                  <a:moveTo>
                    <a:pt x="375805" y="769734"/>
                  </a:moveTo>
                  <a:lnTo>
                    <a:pt x="208292" y="769734"/>
                  </a:lnTo>
                  <a:lnTo>
                    <a:pt x="208292" y="602208"/>
                  </a:lnTo>
                  <a:lnTo>
                    <a:pt x="167563" y="602208"/>
                  </a:lnTo>
                  <a:lnTo>
                    <a:pt x="167563" y="769734"/>
                  </a:lnTo>
                  <a:lnTo>
                    <a:pt x="0" y="769734"/>
                  </a:lnTo>
                  <a:lnTo>
                    <a:pt x="0" y="810450"/>
                  </a:lnTo>
                  <a:lnTo>
                    <a:pt x="167563" y="810450"/>
                  </a:lnTo>
                  <a:lnTo>
                    <a:pt x="167563" y="977976"/>
                  </a:lnTo>
                  <a:lnTo>
                    <a:pt x="208292" y="977976"/>
                  </a:lnTo>
                  <a:lnTo>
                    <a:pt x="208292" y="810450"/>
                  </a:lnTo>
                  <a:lnTo>
                    <a:pt x="375805" y="810450"/>
                  </a:lnTo>
                  <a:lnTo>
                    <a:pt x="375805" y="769734"/>
                  </a:lnTo>
                  <a:close/>
                </a:path>
                <a:path w="2774315" h="1580515">
                  <a:moveTo>
                    <a:pt x="375805" y="167881"/>
                  </a:moveTo>
                  <a:lnTo>
                    <a:pt x="208292" y="167881"/>
                  </a:lnTo>
                  <a:lnTo>
                    <a:pt x="208292" y="317"/>
                  </a:lnTo>
                  <a:lnTo>
                    <a:pt x="167563" y="317"/>
                  </a:lnTo>
                  <a:lnTo>
                    <a:pt x="167563" y="167881"/>
                  </a:lnTo>
                  <a:lnTo>
                    <a:pt x="0" y="167881"/>
                  </a:lnTo>
                  <a:lnTo>
                    <a:pt x="0" y="208546"/>
                  </a:lnTo>
                  <a:lnTo>
                    <a:pt x="167563" y="208546"/>
                  </a:lnTo>
                  <a:lnTo>
                    <a:pt x="167563" y="376097"/>
                  </a:lnTo>
                  <a:lnTo>
                    <a:pt x="208292" y="376097"/>
                  </a:lnTo>
                  <a:lnTo>
                    <a:pt x="208292" y="208546"/>
                  </a:lnTo>
                  <a:lnTo>
                    <a:pt x="375805" y="208546"/>
                  </a:lnTo>
                  <a:lnTo>
                    <a:pt x="375805" y="167881"/>
                  </a:lnTo>
                  <a:close/>
                </a:path>
                <a:path w="2774315" h="1580515">
                  <a:moveTo>
                    <a:pt x="975271" y="1371282"/>
                  </a:moveTo>
                  <a:lnTo>
                    <a:pt x="807758" y="1371282"/>
                  </a:lnTo>
                  <a:lnTo>
                    <a:pt x="807758" y="1203756"/>
                  </a:lnTo>
                  <a:lnTo>
                    <a:pt x="767054" y="1203756"/>
                  </a:lnTo>
                  <a:lnTo>
                    <a:pt x="767041" y="1371282"/>
                  </a:lnTo>
                  <a:lnTo>
                    <a:pt x="599541" y="1371282"/>
                  </a:lnTo>
                  <a:lnTo>
                    <a:pt x="599503" y="1412328"/>
                  </a:lnTo>
                  <a:lnTo>
                    <a:pt x="767041" y="1412328"/>
                  </a:lnTo>
                  <a:lnTo>
                    <a:pt x="767041" y="1579880"/>
                  </a:lnTo>
                  <a:lnTo>
                    <a:pt x="807758" y="1579880"/>
                  </a:lnTo>
                  <a:lnTo>
                    <a:pt x="807758" y="1412328"/>
                  </a:lnTo>
                  <a:lnTo>
                    <a:pt x="975271" y="1412328"/>
                  </a:lnTo>
                  <a:lnTo>
                    <a:pt x="975271" y="1371282"/>
                  </a:lnTo>
                  <a:close/>
                </a:path>
                <a:path w="2774315" h="1580515">
                  <a:moveTo>
                    <a:pt x="975271" y="769404"/>
                  </a:moveTo>
                  <a:lnTo>
                    <a:pt x="807758" y="769404"/>
                  </a:lnTo>
                  <a:lnTo>
                    <a:pt x="807758" y="601853"/>
                  </a:lnTo>
                  <a:lnTo>
                    <a:pt x="767054" y="601853"/>
                  </a:lnTo>
                  <a:lnTo>
                    <a:pt x="767041" y="769404"/>
                  </a:lnTo>
                  <a:lnTo>
                    <a:pt x="599541" y="769404"/>
                  </a:lnTo>
                  <a:lnTo>
                    <a:pt x="599503" y="810450"/>
                  </a:lnTo>
                  <a:lnTo>
                    <a:pt x="767041" y="810450"/>
                  </a:lnTo>
                  <a:lnTo>
                    <a:pt x="767041" y="977900"/>
                  </a:lnTo>
                  <a:lnTo>
                    <a:pt x="807758" y="977900"/>
                  </a:lnTo>
                  <a:lnTo>
                    <a:pt x="807758" y="810450"/>
                  </a:lnTo>
                  <a:lnTo>
                    <a:pt x="975271" y="810450"/>
                  </a:lnTo>
                  <a:lnTo>
                    <a:pt x="975271" y="769404"/>
                  </a:lnTo>
                  <a:close/>
                </a:path>
                <a:path w="2774315" h="1580515">
                  <a:moveTo>
                    <a:pt x="975271" y="167513"/>
                  </a:moveTo>
                  <a:lnTo>
                    <a:pt x="807758" y="167513"/>
                  </a:lnTo>
                  <a:lnTo>
                    <a:pt x="807758" y="0"/>
                  </a:lnTo>
                  <a:lnTo>
                    <a:pt x="767054" y="0"/>
                  </a:lnTo>
                  <a:lnTo>
                    <a:pt x="767041" y="167513"/>
                  </a:lnTo>
                  <a:lnTo>
                    <a:pt x="599541" y="167513"/>
                  </a:lnTo>
                  <a:lnTo>
                    <a:pt x="599503" y="208546"/>
                  </a:lnTo>
                  <a:lnTo>
                    <a:pt x="767041" y="208546"/>
                  </a:lnTo>
                  <a:lnTo>
                    <a:pt x="767041" y="375920"/>
                  </a:lnTo>
                  <a:lnTo>
                    <a:pt x="807758" y="375920"/>
                  </a:lnTo>
                  <a:lnTo>
                    <a:pt x="807758" y="208546"/>
                  </a:lnTo>
                  <a:lnTo>
                    <a:pt x="975271" y="208546"/>
                  </a:lnTo>
                  <a:lnTo>
                    <a:pt x="975271" y="167513"/>
                  </a:lnTo>
                  <a:close/>
                </a:path>
                <a:path w="2774315" h="1580515">
                  <a:moveTo>
                    <a:pt x="1574787" y="1371282"/>
                  </a:moveTo>
                  <a:lnTo>
                    <a:pt x="1407236" y="1371282"/>
                  </a:lnTo>
                  <a:lnTo>
                    <a:pt x="1407236" y="1203756"/>
                  </a:lnTo>
                  <a:lnTo>
                    <a:pt x="1366520" y="1203756"/>
                  </a:lnTo>
                  <a:lnTo>
                    <a:pt x="1366520" y="1371282"/>
                  </a:lnTo>
                  <a:lnTo>
                    <a:pt x="1198968" y="1371282"/>
                  </a:lnTo>
                  <a:lnTo>
                    <a:pt x="1198968" y="1412011"/>
                  </a:lnTo>
                  <a:lnTo>
                    <a:pt x="1366520" y="1412011"/>
                  </a:lnTo>
                  <a:lnTo>
                    <a:pt x="1366520" y="1579549"/>
                  </a:lnTo>
                  <a:lnTo>
                    <a:pt x="1407236" y="1579549"/>
                  </a:lnTo>
                  <a:lnTo>
                    <a:pt x="1407236" y="1412011"/>
                  </a:lnTo>
                  <a:lnTo>
                    <a:pt x="1574787" y="1412011"/>
                  </a:lnTo>
                  <a:lnTo>
                    <a:pt x="1574787" y="1371282"/>
                  </a:lnTo>
                  <a:close/>
                </a:path>
                <a:path w="2774315" h="1580515">
                  <a:moveTo>
                    <a:pt x="1574787" y="769404"/>
                  </a:moveTo>
                  <a:lnTo>
                    <a:pt x="1407236" y="769404"/>
                  </a:lnTo>
                  <a:lnTo>
                    <a:pt x="1407236" y="601853"/>
                  </a:lnTo>
                  <a:lnTo>
                    <a:pt x="1366520" y="601853"/>
                  </a:lnTo>
                  <a:lnTo>
                    <a:pt x="1366520" y="769404"/>
                  </a:lnTo>
                  <a:lnTo>
                    <a:pt x="1198968" y="769404"/>
                  </a:lnTo>
                  <a:lnTo>
                    <a:pt x="1198968" y="810094"/>
                  </a:lnTo>
                  <a:lnTo>
                    <a:pt x="1366520" y="810094"/>
                  </a:lnTo>
                  <a:lnTo>
                    <a:pt x="1366520" y="977671"/>
                  </a:lnTo>
                  <a:lnTo>
                    <a:pt x="1407236" y="977671"/>
                  </a:lnTo>
                  <a:lnTo>
                    <a:pt x="1407236" y="810094"/>
                  </a:lnTo>
                  <a:lnTo>
                    <a:pt x="1574787" y="810094"/>
                  </a:lnTo>
                  <a:lnTo>
                    <a:pt x="1574787" y="769404"/>
                  </a:lnTo>
                  <a:close/>
                </a:path>
                <a:path w="2774315" h="1580515">
                  <a:moveTo>
                    <a:pt x="1574787" y="167513"/>
                  </a:moveTo>
                  <a:lnTo>
                    <a:pt x="1407236" y="167513"/>
                  </a:lnTo>
                  <a:lnTo>
                    <a:pt x="1407236" y="0"/>
                  </a:lnTo>
                  <a:lnTo>
                    <a:pt x="1366520" y="0"/>
                  </a:lnTo>
                  <a:lnTo>
                    <a:pt x="1366520" y="167513"/>
                  </a:lnTo>
                  <a:lnTo>
                    <a:pt x="1198968" y="167513"/>
                  </a:lnTo>
                  <a:lnTo>
                    <a:pt x="1198968" y="208229"/>
                  </a:lnTo>
                  <a:lnTo>
                    <a:pt x="1366520" y="208229"/>
                  </a:lnTo>
                  <a:lnTo>
                    <a:pt x="1366520" y="375767"/>
                  </a:lnTo>
                  <a:lnTo>
                    <a:pt x="1407236" y="375767"/>
                  </a:lnTo>
                  <a:lnTo>
                    <a:pt x="1407236" y="208229"/>
                  </a:lnTo>
                  <a:lnTo>
                    <a:pt x="1574787" y="208229"/>
                  </a:lnTo>
                  <a:lnTo>
                    <a:pt x="1574787" y="167513"/>
                  </a:lnTo>
                  <a:close/>
                </a:path>
                <a:path w="2774315" h="1580515">
                  <a:moveTo>
                    <a:pt x="2174278" y="1371638"/>
                  </a:moveTo>
                  <a:lnTo>
                    <a:pt x="2006752" y="1371638"/>
                  </a:lnTo>
                  <a:lnTo>
                    <a:pt x="2006752" y="1204099"/>
                  </a:lnTo>
                  <a:lnTo>
                    <a:pt x="1966036" y="1204099"/>
                  </a:lnTo>
                  <a:lnTo>
                    <a:pt x="1966036" y="1371638"/>
                  </a:lnTo>
                  <a:lnTo>
                    <a:pt x="1798472" y="1371638"/>
                  </a:lnTo>
                  <a:lnTo>
                    <a:pt x="1798472" y="1412328"/>
                  </a:lnTo>
                  <a:lnTo>
                    <a:pt x="1966036" y="1412328"/>
                  </a:lnTo>
                  <a:lnTo>
                    <a:pt x="1966036" y="1579892"/>
                  </a:lnTo>
                  <a:lnTo>
                    <a:pt x="2006752" y="1579892"/>
                  </a:lnTo>
                  <a:lnTo>
                    <a:pt x="2006752" y="1412328"/>
                  </a:lnTo>
                  <a:lnTo>
                    <a:pt x="2174278" y="1412328"/>
                  </a:lnTo>
                  <a:lnTo>
                    <a:pt x="2174278" y="1371638"/>
                  </a:lnTo>
                  <a:close/>
                </a:path>
                <a:path w="2774315" h="1580515">
                  <a:moveTo>
                    <a:pt x="2174278" y="769734"/>
                  </a:moveTo>
                  <a:lnTo>
                    <a:pt x="2006752" y="769734"/>
                  </a:lnTo>
                  <a:lnTo>
                    <a:pt x="2006752" y="602208"/>
                  </a:lnTo>
                  <a:lnTo>
                    <a:pt x="1966036" y="602208"/>
                  </a:lnTo>
                  <a:lnTo>
                    <a:pt x="1966036" y="769734"/>
                  </a:lnTo>
                  <a:lnTo>
                    <a:pt x="1798472" y="769734"/>
                  </a:lnTo>
                  <a:lnTo>
                    <a:pt x="1798472" y="810450"/>
                  </a:lnTo>
                  <a:lnTo>
                    <a:pt x="1966036" y="810450"/>
                  </a:lnTo>
                  <a:lnTo>
                    <a:pt x="1966036" y="977976"/>
                  </a:lnTo>
                  <a:lnTo>
                    <a:pt x="2006752" y="977976"/>
                  </a:lnTo>
                  <a:lnTo>
                    <a:pt x="2006752" y="810450"/>
                  </a:lnTo>
                  <a:lnTo>
                    <a:pt x="2174278" y="810450"/>
                  </a:lnTo>
                  <a:lnTo>
                    <a:pt x="2174278" y="769734"/>
                  </a:lnTo>
                  <a:close/>
                </a:path>
                <a:path w="2774315" h="1580515">
                  <a:moveTo>
                    <a:pt x="2174278" y="167881"/>
                  </a:moveTo>
                  <a:lnTo>
                    <a:pt x="2006752" y="167881"/>
                  </a:lnTo>
                  <a:lnTo>
                    <a:pt x="2006752" y="317"/>
                  </a:lnTo>
                  <a:lnTo>
                    <a:pt x="1966036" y="317"/>
                  </a:lnTo>
                  <a:lnTo>
                    <a:pt x="1966036" y="167881"/>
                  </a:lnTo>
                  <a:lnTo>
                    <a:pt x="1798472" y="167881"/>
                  </a:lnTo>
                  <a:lnTo>
                    <a:pt x="1798472" y="208546"/>
                  </a:lnTo>
                  <a:lnTo>
                    <a:pt x="1966036" y="208546"/>
                  </a:lnTo>
                  <a:lnTo>
                    <a:pt x="1966036" y="376097"/>
                  </a:lnTo>
                  <a:lnTo>
                    <a:pt x="2006752" y="376097"/>
                  </a:lnTo>
                  <a:lnTo>
                    <a:pt x="2006752" y="208546"/>
                  </a:lnTo>
                  <a:lnTo>
                    <a:pt x="2174278" y="208546"/>
                  </a:lnTo>
                  <a:lnTo>
                    <a:pt x="2174278" y="167881"/>
                  </a:lnTo>
                  <a:close/>
                </a:path>
                <a:path w="2774315" h="1580515">
                  <a:moveTo>
                    <a:pt x="2773756" y="1371282"/>
                  </a:moveTo>
                  <a:lnTo>
                    <a:pt x="2606217" y="1371282"/>
                  </a:lnTo>
                  <a:lnTo>
                    <a:pt x="2606217" y="1203756"/>
                  </a:lnTo>
                  <a:lnTo>
                    <a:pt x="2565527" y="1203756"/>
                  </a:lnTo>
                  <a:lnTo>
                    <a:pt x="2565527" y="1371282"/>
                  </a:lnTo>
                  <a:lnTo>
                    <a:pt x="2398014" y="1371282"/>
                  </a:lnTo>
                  <a:lnTo>
                    <a:pt x="2398014" y="1412011"/>
                  </a:lnTo>
                  <a:lnTo>
                    <a:pt x="2565527" y="1412011"/>
                  </a:lnTo>
                  <a:lnTo>
                    <a:pt x="2565527" y="1579549"/>
                  </a:lnTo>
                  <a:lnTo>
                    <a:pt x="2606217" y="1579549"/>
                  </a:lnTo>
                  <a:lnTo>
                    <a:pt x="2606217" y="1412011"/>
                  </a:lnTo>
                  <a:lnTo>
                    <a:pt x="2773756" y="1412011"/>
                  </a:lnTo>
                  <a:lnTo>
                    <a:pt x="2773756" y="1371282"/>
                  </a:lnTo>
                  <a:close/>
                </a:path>
                <a:path w="2774315" h="1580515">
                  <a:moveTo>
                    <a:pt x="2773756" y="769404"/>
                  </a:moveTo>
                  <a:lnTo>
                    <a:pt x="2606217" y="769404"/>
                  </a:lnTo>
                  <a:lnTo>
                    <a:pt x="2606217" y="601853"/>
                  </a:lnTo>
                  <a:lnTo>
                    <a:pt x="2565527" y="601853"/>
                  </a:lnTo>
                  <a:lnTo>
                    <a:pt x="2565527" y="769404"/>
                  </a:lnTo>
                  <a:lnTo>
                    <a:pt x="2398014" y="769404"/>
                  </a:lnTo>
                  <a:lnTo>
                    <a:pt x="2398014" y="810094"/>
                  </a:lnTo>
                  <a:lnTo>
                    <a:pt x="2565527" y="810094"/>
                  </a:lnTo>
                  <a:lnTo>
                    <a:pt x="2565527" y="977671"/>
                  </a:lnTo>
                  <a:lnTo>
                    <a:pt x="2606217" y="977671"/>
                  </a:lnTo>
                  <a:lnTo>
                    <a:pt x="2606217" y="810094"/>
                  </a:lnTo>
                  <a:lnTo>
                    <a:pt x="2773756" y="810094"/>
                  </a:lnTo>
                  <a:lnTo>
                    <a:pt x="2773756" y="769404"/>
                  </a:lnTo>
                  <a:close/>
                </a:path>
                <a:path w="2774315" h="1580515">
                  <a:moveTo>
                    <a:pt x="2773756" y="167513"/>
                  </a:moveTo>
                  <a:lnTo>
                    <a:pt x="2606217" y="167513"/>
                  </a:lnTo>
                  <a:lnTo>
                    <a:pt x="2606217" y="0"/>
                  </a:lnTo>
                  <a:lnTo>
                    <a:pt x="2565527" y="0"/>
                  </a:lnTo>
                  <a:lnTo>
                    <a:pt x="2565527" y="167513"/>
                  </a:lnTo>
                  <a:lnTo>
                    <a:pt x="2398014" y="167513"/>
                  </a:lnTo>
                  <a:lnTo>
                    <a:pt x="2398014" y="208229"/>
                  </a:lnTo>
                  <a:lnTo>
                    <a:pt x="2565527" y="208229"/>
                  </a:lnTo>
                  <a:lnTo>
                    <a:pt x="2565527" y="375767"/>
                  </a:lnTo>
                  <a:lnTo>
                    <a:pt x="2606217" y="375767"/>
                  </a:lnTo>
                  <a:lnTo>
                    <a:pt x="2606217" y="208229"/>
                  </a:lnTo>
                  <a:lnTo>
                    <a:pt x="2773756" y="208229"/>
                  </a:lnTo>
                  <a:lnTo>
                    <a:pt x="2773756" y="167513"/>
                  </a:lnTo>
                  <a:close/>
                </a:path>
              </a:pathLst>
            </a:custGeom>
            <a:solidFill>
              <a:srgbClr val="222995"/>
            </a:solidFill>
          </p:spPr>
          <p:txBody>
            <a:bodyPr wrap="square" lIns="0" tIns="0" rIns="0" bIns="0" rtlCol="0"/>
            <a:lstStyle/>
            <a:p>
              <a:endParaRPr/>
            </a:p>
          </p:txBody>
        </p:sp>
        <p:pic>
          <p:nvPicPr>
            <p:cNvPr id="9" name="object 9"/>
            <p:cNvPicPr/>
            <p:nvPr/>
          </p:nvPicPr>
          <p:blipFill>
            <a:blip r:embed="rId6" cstate="screen">
              <a:extLst>
                <a:ext uri="{28A0092B-C50C-407E-A947-70E740481C1C}">
                  <a14:useLocalDpi xmlns:a14="http://schemas.microsoft.com/office/drawing/2010/main"/>
                </a:ext>
              </a:extLst>
            </a:blip>
            <a:stretch>
              <a:fillRect/>
            </a:stretch>
          </p:blipFill>
          <p:spPr>
            <a:xfrm>
              <a:off x="14258046" y="6541015"/>
              <a:ext cx="5846052" cy="4767540"/>
            </a:xfrm>
            <a:prstGeom prst="rect">
              <a:avLst/>
            </a:prstGeom>
          </p:spPr>
        </p:pic>
        <p:sp>
          <p:nvSpPr>
            <p:cNvPr id="10" name="object 10"/>
            <p:cNvSpPr/>
            <p:nvPr/>
          </p:nvSpPr>
          <p:spPr>
            <a:xfrm>
              <a:off x="13398503" y="5488579"/>
              <a:ext cx="4408805" cy="2882900"/>
            </a:xfrm>
            <a:custGeom>
              <a:avLst/>
              <a:gdLst/>
              <a:ahLst/>
              <a:cxnLst/>
              <a:rect l="l" t="t" r="r" b="b"/>
              <a:pathLst>
                <a:path w="4408805" h="2882900">
                  <a:moveTo>
                    <a:pt x="4013337" y="0"/>
                  </a:moveTo>
                  <a:lnTo>
                    <a:pt x="3686946" y="0"/>
                  </a:lnTo>
                  <a:lnTo>
                    <a:pt x="3624202" y="12700"/>
                  </a:lnTo>
                  <a:lnTo>
                    <a:pt x="3422461" y="50800"/>
                  </a:lnTo>
                  <a:lnTo>
                    <a:pt x="3380900" y="50800"/>
                  </a:lnTo>
                  <a:lnTo>
                    <a:pt x="3253459" y="88900"/>
                  </a:lnTo>
                  <a:lnTo>
                    <a:pt x="2941944" y="177800"/>
                  </a:lnTo>
                  <a:lnTo>
                    <a:pt x="2896043" y="203200"/>
                  </a:lnTo>
                  <a:lnTo>
                    <a:pt x="2803344" y="228600"/>
                  </a:lnTo>
                  <a:lnTo>
                    <a:pt x="2756575" y="254000"/>
                  </a:lnTo>
                  <a:lnTo>
                    <a:pt x="2709546" y="266700"/>
                  </a:lnTo>
                  <a:lnTo>
                    <a:pt x="2662272" y="292100"/>
                  </a:lnTo>
                  <a:lnTo>
                    <a:pt x="2614769" y="304800"/>
                  </a:lnTo>
                  <a:lnTo>
                    <a:pt x="2567050" y="330200"/>
                  </a:lnTo>
                  <a:lnTo>
                    <a:pt x="2519132" y="342900"/>
                  </a:lnTo>
                  <a:lnTo>
                    <a:pt x="2422757" y="393700"/>
                  </a:lnTo>
                  <a:lnTo>
                    <a:pt x="2374329" y="406400"/>
                  </a:lnTo>
                  <a:lnTo>
                    <a:pt x="1835683" y="685800"/>
                  </a:lnTo>
                  <a:lnTo>
                    <a:pt x="1786564" y="723900"/>
                  </a:lnTo>
                  <a:lnTo>
                    <a:pt x="1726316" y="749300"/>
                  </a:lnTo>
                  <a:lnTo>
                    <a:pt x="1608112" y="825500"/>
                  </a:lnTo>
                  <a:lnTo>
                    <a:pt x="1493068" y="901700"/>
                  </a:lnTo>
                  <a:lnTo>
                    <a:pt x="1436769" y="927100"/>
                  </a:lnTo>
                  <a:lnTo>
                    <a:pt x="1381306" y="965200"/>
                  </a:lnTo>
                  <a:lnTo>
                    <a:pt x="1326695" y="1003300"/>
                  </a:lnTo>
                  <a:lnTo>
                    <a:pt x="1272950" y="1041400"/>
                  </a:lnTo>
                  <a:lnTo>
                    <a:pt x="1220088" y="1079500"/>
                  </a:lnTo>
                  <a:lnTo>
                    <a:pt x="1168123" y="1117600"/>
                  </a:lnTo>
                  <a:lnTo>
                    <a:pt x="1117071" y="1155700"/>
                  </a:lnTo>
                  <a:lnTo>
                    <a:pt x="1066947" y="1193800"/>
                  </a:lnTo>
                  <a:lnTo>
                    <a:pt x="1017767" y="1231900"/>
                  </a:lnTo>
                  <a:lnTo>
                    <a:pt x="969546" y="1270000"/>
                  </a:lnTo>
                  <a:lnTo>
                    <a:pt x="922300" y="1295400"/>
                  </a:lnTo>
                  <a:lnTo>
                    <a:pt x="876044" y="1333500"/>
                  </a:lnTo>
                  <a:lnTo>
                    <a:pt x="830793" y="1371600"/>
                  </a:lnTo>
                  <a:lnTo>
                    <a:pt x="786562" y="1409700"/>
                  </a:lnTo>
                  <a:lnTo>
                    <a:pt x="743368" y="1447800"/>
                  </a:lnTo>
                  <a:lnTo>
                    <a:pt x="701226" y="1485900"/>
                  </a:lnTo>
                  <a:lnTo>
                    <a:pt x="660150" y="1524000"/>
                  </a:lnTo>
                  <a:lnTo>
                    <a:pt x="620157" y="1562100"/>
                  </a:lnTo>
                  <a:lnTo>
                    <a:pt x="581261" y="1600200"/>
                  </a:lnTo>
                  <a:lnTo>
                    <a:pt x="543479" y="1638300"/>
                  </a:lnTo>
                  <a:lnTo>
                    <a:pt x="506825" y="1676400"/>
                  </a:lnTo>
                  <a:lnTo>
                    <a:pt x="471315" y="1701800"/>
                  </a:lnTo>
                  <a:lnTo>
                    <a:pt x="436964" y="1739900"/>
                  </a:lnTo>
                  <a:lnTo>
                    <a:pt x="403788" y="1778000"/>
                  </a:lnTo>
                  <a:lnTo>
                    <a:pt x="371802" y="1816100"/>
                  </a:lnTo>
                  <a:lnTo>
                    <a:pt x="341021" y="1854200"/>
                  </a:lnTo>
                  <a:lnTo>
                    <a:pt x="311462" y="1879600"/>
                  </a:lnTo>
                  <a:lnTo>
                    <a:pt x="283138" y="1917700"/>
                  </a:lnTo>
                  <a:lnTo>
                    <a:pt x="256067" y="1955800"/>
                  </a:lnTo>
                  <a:lnTo>
                    <a:pt x="230262" y="1993900"/>
                  </a:lnTo>
                  <a:lnTo>
                    <a:pt x="205740" y="2019300"/>
                  </a:lnTo>
                  <a:lnTo>
                    <a:pt x="182515" y="2057400"/>
                  </a:lnTo>
                  <a:lnTo>
                    <a:pt x="160604" y="2082800"/>
                  </a:lnTo>
                  <a:lnTo>
                    <a:pt x="140022" y="2120900"/>
                  </a:lnTo>
                  <a:lnTo>
                    <a:pt x="120784" y="2159000"/>
                  </a:lnTo>
                  <a:lnTo>
                    <a:pt x="102905" y="2184400"/>
                  </a:lnTo>
                  <a:lnTo>
                    <a:pt x="86401" y="2222500"/>
                  </a:lnTo>
                  <a:lnTo>
                    <a:pt x="71287" y="2247900"/>
                  </a:lnTo>
                  <a:lnTo>
                    <a:pt x="57579" y="2273300"/>
                  </a:lnTo>
                  <a:lnTo>
                    <a:pt x="45292" y="2311400"/>
                  </a:lnTo>
                  <a:lnTo>
                    <a:pt x="34441" y="2336800"/>
                  </a:lnTo>
                  <a:lnTo>
                    <a:pt x="25042" y="2362200"/>
                  </a:lnTo>
                  <a:lnTo>
                    <a:pt x="17111" y="2400300"/>
                  </a:lnTo>
                  <a:lnTo>
                    <a:pt x="10662" y="2425700"/>
                  </a:lnTo>
                  <a:lnTo>
                    <a:pt x="5711" y="2451100"/>
                  </a:lnTo>
                  <a:lnTo>
                    <a:pt x="2273" y="2476500"/>
                  </a:lnTo>
                  <a:lnTo>
                    <a:pt x="364" y="2501900"/>
                  </a:lnTo>
                  <a:lnTo>
                    <a:pt x="0" y="2527300"/>
                  </a:lnTo>
                  <a:lnTo>
                    <a:pt x="1194" y="2552700"/>
                  </a:lnTo>
                  <a:lnTo>
                    <a:pt x="3964" y="2578100"/>
                  </a:lnTo>
                  <a:lnTo>
                    <a:pt x="8325" y="2603500"/>
                  </a:lnTo>
                  <a:lnTo>
                    <a:pt x="14291" y="2628900"/>
                  </a:lnTo>
                  <a:lnTo>
                    <a:pt x="21878" y="2641600"/>
                  </a:lnTo>
                  <a:lnTo>
                    <a:pt x="31102" y="2667000"/>
                  </a:lnTo>
                  <a:lnTo>
                    <a:pt x="41978" y="2692400"/>
                  </a:lnTo>
                  <a:lnTo>
                    <a:pt x="63560" y="2717800"/>
                  </a:lnTo>
                  <a:lnTo>
                    <a:pt x="89194" y="2755900"/>
                  </a:lnTo>
                  <a:lnTo>
                    <a:pt x="118777" y="2781300"/>
                  </a:lnTo>
                  <a:lnTo>
                    <a:pt x="152203" y="2806700"/>
                  </a:lnTo>
                  <a:lnTo>
                    <a:pt x="189368" y="2819400"/>
                  </a:lnTo>
                  <a:lnTo>
                    <a:pt x="230167" y="2844800"/>
                  </a:lnTo>
                  <a:lnTo>
                    <a:pt x="274497" y="2857500"/>
                  </a:lnTo>
                  <a:lnTo>
                    <a:pt x="322251" y="2870200"/>
                  </a:lnTo>
                  <a:lnTo>
                    <a:pt x="373326" y="2882900"/>
                  </a:lnTo>
                  <a:lnTo>
                    <a:pt x="724582" y="2882900"/>
                  </a:lnTo>
                  <a:lnTo>
                    <a:pt x="762812" y="2870200"/>
                  </a:lnTo>
                  <a:lnTo>
                    <a:pt x="841531" y="2870200"/>
                  </a:lnTo>
                  <a:lnTo>
                    <a:pt x="923152" y="2844800"/>
                  </a:lnTo>
                  <a:lnTo>
                    <a:pt x="965007" y="2844800"/>
                  </a:lnTo>
                  <a:lnTo>
                    <a:pt x="1050723" y="2819400"/>
                  </a:lnTo>
                  <a:lnTo>
                    <a:pt x="407444" y="2819400"/>
                  </a:lnTo>
                  <a:lnTo>
                    <a:pt x="375989" y="2806700"/>
                  </a:lnTo>
                  <a:lnTo>
                    <a:pt x="345863" y="2806700"/>
                  </a:lnTo>
                  <a:lnTo>
                    <a:pt x="317095" y="2794000"/>
                  </a:lnTo>
                  <a:lnTo>
                    <a:pt x="289717" y="2794000"/>
                  </a:lnTo>
                  <a:lnTo>
                    <a:pt x="263757" y="2781300"/>
                  </a:lnTo>
                  <a:lnTo>
                    <a:pt x="239247" y="2768600"/>
                  </a:lnTo>
                  <a:lnTo>
                    <a:pt x="216217" y="2768600"/>
                  </a:lnTo>
                  <a:lnTo>
                    <a:pt x="194696" y="2755900"/>
                  </a:lnTo>
                  <a:lnTo>
                    <a:pt x="174714" y="2743200"/>
                  </a:lnTo>
                  <a:lnTo>
                    <a:pt x="156303" y="2717800"/>
                  </a:lnTo>
                  <a:lnTo>
                    <a:pt x="139492" y="2705100"/>
                  </a:lnTo>
                  <a:lnTo>
                    <a:pt x="124311" y="2692400"/>
                  </a:lnTo>
                  <a:lnTo>
                    <a:pt x="110790" y="2679700"/>
                  </a:lnTo>
                  <a:lnTo>
                    <a:pt x="98961" y="2654300"/>
                  </a:lnTo>
                  <a:lnTo>
                    <a:pt x="88902" y="2641600"/>
                  </a:lnTo>
                  <a:lnTo>
                    <a:pt x="80663" y="2616200"/>
                  </a:lnTo>
                  <a:lnTo>
                    <a:pt x="74222" y="2590800"/>
                  </a:lnTo>
                  <a:lnTo>
                    <a:pt x="69559" y="2578100"/>
                  </a:lnTo>
                  <a:lnTo>
                    <a:pt x="66652" y="2552700"/>
                  </a:lnTo>
                  <a:lnTo>
                    <a:pt x="65482" y="2527300"/>
                  </a:lnTo>
                  <a:lnTo>
                    <a:pt x="66026" y="2501900"/>
                  </a:lnTo>
                  <a:lnTo>
                    <a:pt x="68265" y="2476500"/>
                  </a:lnTo>
                  <a:lnTo>
                    <a:pt x="72178" y="2451100"/>
                  </a:lnTo>
                  <a:lnTo>
                    <a:pt x="77742" y="2425700"/>
                  </a:lnTo>
                  <a:lnTo>
                    <a:pt x="84939" y="2400300"/>
                  </a:lnTo>
                  <a:lnTo>
                    <a:pt x="93747" y="2362200"/>
                  </a:lnTo>
                  <a:lnTo>
                    <a:pt x="104144" y="2336800"/>
                  </a:lnTo>
                  <a:lnTo>
                    <a:pt x="116111" y="2311400"/>
                  </a:lnTo>
                  <a:lnTo>
                    <a:pt x="129626" y="2286000"/>
                  </a:lnTo>
                  <a:lnTo>
                    <a:pt x="144669" y="2247900"/>
                  </a:lnTo>
                  <a:lnTo>
                    <a:pt x="161218" y="2222500"/>
                  </a:lnTo>
                  <a:lnTo>
                    <a:pt x="179254" y="2184400"/>
                  </a:lnTo>
                  <a:lnTo>
                    <a:pt x="198754" y="2159000"/>
                  </a:lnTo>
                  <a:lnTo>
                    <a:pt x="219698" y="2120900"/>
                  </a:lnTo>
                  <a:lnTo>
                    <a:pt x="242066" y="2082800"/>
                  </a:lnTo>
                  <a:lnTo>
                    <a:pt x="265837" y="2057400"/>
                  </a:lnTo>
                  <a:lnTo>
                    <a:pt x="290989" y="2019300"/>
                  </a:lnTo>
                  <a:lnTo>
                    <a:pt x="317502" y="1981200"/>
                  </a:lnTo>
                  <a:lnTo>
                    <a:pt x="345354" y="1955800"/>
                  </a:lnTo>
                  <a:lnTo>
                    <a:pt x="374526" y="1917700"/>
                  </a:lnTo>
                  <a:lnTo>
                    <a:pt x="404997" y="1879600"/>
                  </a:lnTo>
                  <a:lnTo>
                    <a:pt x="436745" y="1841500"/>
                  </a:lnTo>
                  <a:lnTo>
                    <a:pt x="469749" y="1803400"/>
                  </a:lnTo>
                  <a:lnTo>
                    <a:pt x="503989" y="1778000"/>
                  </a:lnTo>
                  <a:lnTo>
                    <a:pt x="539445" y="1739900"/>
                  </a:lnTo>
                  <a:lnTo>
                    <a:pt x="576094" y="1701800"/>
                  </a:lnTo>
                  <a:lnTo>
                    <a:pt x="613917" y="1663700"/>
                  </a:lnTo>
                  <a:lnTo>
                    <a:pt x="652892" y="1625600"/>
                  </a:lnTo>
                  <a:lnTo>
                    <a:pt x="692998" y="1587500"/>
                  </a:lnTo>
                  <a:lnTo>
                    <a:pt x="734216" y="1549400"/>
                  </a:lnTo>
                  <a:lnTo>
                    <a:pt x="776523" y="1511300"/>
                  </a:lnTo>
                  <a:lnTo>
                    <a:pt x="819900" y="1473200"/>
                  </a:lnTo>
                  <a:lnTo>
                    <a:pt x="864324" y="1435100"/>
                  </a:lnTo>
                  <a:lnTo>
                    <a:pt x="909776" y="1397000"/>
                  </a:lnTo>
                  <a:lnTo>
                    <a:pt x="956235" y="1358900"/>
                  </a:lnTo>
                  <a:lnTo>
                    <a:pt x="1003680" y="1320800"/>
                  </a:lnTo>
                  <a:lnTo>
                    <a:pt x="1052089" y="1282700"/>
                  </a:lnTo>
                  <a:lnTo>
                    <a:pt x="1101442" y="1244600"/>
                  </a:lnTo>
                  <a:lnTo>
                    <a:pt x="1151719" y="1206500"/>
                  </a:lnTo>
                  <a:lnTo>
                    <a:pt x="1202898" y="1168400"/>
                  </a:lnTo>
                  <a:lnTo>
                    <a:pt x="1254958" y="1130300"/>
                  </a:lnTo>
                  <a:lnTo>
                    <a:pt x="1307879" y="1104900"/>
                  </a:lnTo>
                  <a:lnTo>
                    <a:pt x="1361640" y="1066800"/>
                  </a:lnTo>
                  <a:lnTo>
                    <a:pt x="1416221" y="1028700"/>
                  </a:lnTo>
                  <a:lnTo>
                    <a:pt x="1527754" y="952500"/>
                  </a:lnTo>
                  <a:lnTo>
                    <a:pt x="1642314" y="876300"/>
                  </a:lnTo>
                  <a:lnTo>
                    <a:pt x="1700677" y="850900"/>
                  </a:lnTo>
                  <a:lnTo>
                    <a:pt x="1819463" y="774700"/>
                  </a:lnTo>
                  <a:lnTo>
                    <a:pt x="1965356" y="698500"/>
                  </a:lnTo>
                  <a:lnTo>
                    <a:pt x="2013987" y="660400"/>
                  </a:lnTo>
                  <a:lnTo>
                    <a:pt x="2159676" y="584200"/>
                  </a:lnTo>
                  <a:lnTo>
                    <a:pt x="2208121" y="571500"/>
                  </a:lnTo>
                  <a:lnTo>
                    <a:pt x="2448799" y="444500"/>
                  </a:lnTo>
                  <a:lnTo>
                    <a:pt x="2496521" y="431800"/>
                  </a:lnTo>
                  <a:lnTo>
                    <a:pt x="2544071" y="406400"/>
                  </a:lnTo>
                  <a:lnTo>
                    <a:pt x="2591433" y="393700"/>
                  </a:lnTo>
                  <a:lnTo>
                    <a:pt x="2685539" y="342900"/>
                  </a:lnTo>
                  <a:lnTo>
                    <a:pt x="2778718" y="317500"/>
                  </a:lnTo>
                  <a:lnTo>
                    <a:pt x="2824923" y="292100"/>
                  </a:lnTo>
                  <a:lnTo>
                    <a:pt x="2916492" y="266700"/>
                  </a:lnTo>
                  <a:lnTo>
                    <a:pt x="2961826" y="241300"/>
                  </a:lnTo>
                  <a:lnTo>
                    <a:pt x="3269366" y="152400"/>
                  </a:lnTo>
                  <a:lnTo>
                    <a:pt x="3395108" y="114300"/>
                  </a:lnTo>
                  <a:lnTo>
                    <a:pt x="3436105" y="114300"/>
                  </a:lnTo>
                  <a:lnTo>
                    <a:pt x="3591945" y="76200"/>
                  </a:lnTo>
                  <a:lnTo>
                    <a:pt x="3689005" y="76200"/>
                  </a:lnTo>
                  <a:lnTo>
                    <a:pt x="3735396" y="63500"/>
                  </a:lnTo>
                  <a:lnTo>
                    <a:pt x="4215357" y="63500"/>
                  </a:lnTo>
                  <a:lnTo>
                    <a:pt x="4180308" y="38100"/>
                  </a:lnTo>
                  <a:lnTo>
                    <a:pt x="4142542" y="25400"/>
                  </a:lnTo>
                  <a:lnTo>
                    <a:pt x="4102098" y="12700"/>
                  </a:lnTo>
                  <a:lnTo>
                    <a:pt x="4059017" y="12700"/>
                  </a:lnTo>
                  <a:lnTo>
                    <a:pt x="4013337" y="0"/>
                  </a:lnTo>
                  <a:close/>
                </a:path>
                <a:path w="4408805" h="2882900">
                  <a:moveTo>
                    <a:pt x="1094548" y="2806700"/>
                  </a:moveTo>
                  <a:lnTo>
                    <a:pt x="703295" y="2806700"/>
                  </a:lnTo>
                  <a:lnTo>
                    <a:pt x="662297" y="2819400"/>
                  </a:lnTo>
                  <a:lnTo>
                    <a:pt x="1050723" y="2819400"/>
                  </a:lnTo>
                  <a:lnTo>
                    <a:pt x="1094548" y="2806700"/>
                  </a:lnTo>
                  <a:close/>
                </a:path>
                <a:path w="4408805" h="2882900">
                  <a:moveTo>
                    <a:pt x="4215357" y="63500"/>
                  </a:moveTo>
                  <a:lnTo>
                    <a:pt x="3992178" y="63500"/>
                  </a:lnTo>
                  <a:lnTo>
                    <a:pt x="4048820" y="76200"/>
                  </a:lnTo>
                  <a:lnTo>
                    <a:pt x="4100873" y="88900"/>
                  </a:lnTo>
                  <a:lnTo>
                    <a:pt x="4148202" y="101600"/>
                  </a:lnTo>
                  <a:lnTo>
                    <a:pt x="4190677" y="114300"/>
                  </a:lnTo>
                  <a:lnTo>
                    <a:pt x="4228163" y="139700"/>
                  </a:lnTo>
                  <a:lnTo>
                    <a:pt x="4260528" y="165100"/>
                  </a:lnTo>
                  <a:lnTo>
                    <a:pt x="4309366" y="228600"/>
                  </a:lnTo>
                  <a:lnTo>
                    <a:pt x="4319425" y="241300"/>
                  </a:lnTo>
                  <a:lnTo>
                    <a:pt x="4327664" y="266700"/>
                  </a:lnTo>
                  <a:lnTo>
                    <a:pt x="4334105" y="292100"/>
                  </a:lnTo>
                  <a:lnTo>
                    <a:pt x="4338769" y="304800"/>
                  </a:lnTo>
                  <a:lnTo>
                    <a:pt x="4341676" y="330200"/>
                  </a:lnTo>
                  <a:lnTo>
                    <a:pt x="4342846" y="355600"/>
                  </a:lnTo>
                  <a:lnTo>
                    <a:pt x="4342302" y="381000"/>
                  </a:lnTo>
                  <a:lnTo>
                    <a:pt x="4336152" y="431800"/>
                  </a:lnTo>
                  <a:lnTo>
                    <a:pt x="4323392" y="482600"/>
                  </a:lnTo>
                  <a:lnTo>
                    <a:pt x="4314585" y="508000"/>
                  </a:lnTo>
                  <a:lnTo>
                    <a:pt x="4304188" y="546100"/>
                  </a:lnTo>
                  <a:lnTo>
                    <a:pt x="4292222" y="571500"/>
                  </a:lnTo>
                  <a:lnTo>
                    <a:pt x="4278708" y="596900"/>
                  </a:lnTo>
                  <a:lnTo>
                    <a:pt x="4263666" y="635000"/>
                  </a:lnTo>
                  <a:lnTo>
                    <a:pt x="4247118" y="660400"/>
                  </a:lnTo>
                  <a:lnTo>
                    <a:pt x="4229083" y="698500"/>
                  </a:lnTo>
                  <a:lnTo>
                    <a:pt x="4209584" y="723900"/>
                  </a:lnTo>
                  <a:lnTo>
                    <a:pt x="4188640" y="762000"/>
                  </a:lnTo>
                  <a:lnTo>
                    <a:pt x="4166273" y="787400"/>
                  </a:lnTo>
                  <a:lnTo>
                    <a:pt x="4142504" y="825500"/>
                  </a:lnTo>
                  <a:lnTo>
                    <a:pt x="4117353" y="863600"/>
                  </a:lnTo>
                  <a:lnTo>
                    <a:pt x="4090841" y="901700"/>
                  </a:lnTo>
                  <a:lnTo>
                    <a:pt x="4062990" y="927100"/>
                  </a:lnTo>
                  <a:lnTo>
                    <a:pt x="4033819" y="965200"/>
                  </a:lnTo>
                  <a:lnTo>
                    <a:pt x="4003349" y="1003300"/>
                  </a:lnTo>
                  <a:lnTo>
                    <a:pt x="3971603" y="1041400"/>
                  </a:lnTo>
                  <a:lnTo>
                    <a:pt x="3938599" y="1066800"/>
                  </a:lnTo>
                  <a:lnTo>
                    <a:pt x="3904360" y="1104900"/>
                  </a:lnTo>
                  <a:lnTo>
                    <a:pt x="3868906" y="1143000"/>
                  </a:lnTo>
                  <a:lnTo>
                    <a:pt x="3832258" y="1181100"/>
                  </a:lnTo>
                  <a:lnTo>
                    <a:pt x="3794436" y="1219200"/>
                  </a:lnTo>
                  <a:lnTo>
                    <a:pt x="3755462" y="1257300"/>
                  </a:lnTo>
                  <a:lnTo>
                    <a:pt x="3715357" y="1295400"/>
                  </a:lnTo>
                  <a:lnTo>
                    <a:pt x="3674140" y="1333500"/>
                  </a:lnTo>
                  <a:lnTo>
                    <a:pt x="3631834" y="1371600"/>
                  </a:lnTo>
                  <a:lnTo>
                    <a:pt x="3588458" y="1409700"/>
                  </a:lnTo>
                  <a:lnTo>
                    <a:pt x="3544035" y="1447800"/>
                  </a:lnTo>
                  <a:lnTo>
                    <a:pt x="3498583" y="1485900"/>
                  </a:lnTo>
                  <a:lnTo>
                    <a:pt x="3452126" y="1524000"/>
                  </a:lnTo>
                  <a:lnTo>
                    <a:pt x="3404682" y="1562100"/>
                  </a:lnTo>
                  <a:lnTo>
                    <a:pt x="3356274" y="1600200"/>
                  </a:lnTo>
                  <a:lnTo>
                    <a:pt x="3306921" y="1638300"/>
                  </a:lnTo>
                  <a:lnTo>
                    <a:pt x="3256645" y="1676400"/>
                  </a:lnTo>
                  <a:lnTo>
                    <a:pt x="3205467" y="1714500"/>
                  </a:lnTo>
                  <a:lnTo>
                    <a:pt x="3153407" y="1739900"/>
                  </a:lnTo>
                  <a:lnTo>
                    <a:pt x="3100487" y="1778000"/>
                  </a:lnTo>
                  <a:lnTo>
                    <a:pt x="3046726" y="1816100"/>
                  </a:lnTo>
                  <a:lnTo>
                    <a:pt x="2992146" y="1854200"/>
                  </a:lnTo>
                  <a:lnTo>
                    <a:pt x="2880613" y="1930400"/>
                  </a:lnTo>
                  <a:lnTo>
                    <a:pt x="2766054" y="2006600"/>
                  </a:lnTo>
                  <a:lnTo>
                    <a:pt x="2707692" y="2032000"/>
                  </a:lnTo>
                  <a:lnTo>
                    <a:pt x="2528852" y="2146300"/>
                  </a:lnTo>
                  <a:lnTo>
                    <a:pt x="2468830" y="2171700"/>
                  </a:lnTo>
                  <a:lnTo>
                    <a:pt x="2408870" y="2209800"/>
                  </a:lnTo>
                  <a:lnTo>
                    <a:pt x="2349002" y="2235200"/>
                  </a:lnTo>
                  <a:lnTo>
                    <a:pt x="2289256" y="2273300"/>
                  </a:lnTo>
                  <a:lnTo>
                    <a:pt x="2229663" y="2298700"/>
                  </a:lnTo>
                  <a:lnTo>
                    <a:pt x="2170252" y="2336800"/>
                  </a:lnTo>
                  <a:lnTo>
                    <a:pt x="2111054" y="2362200"/>
                  </a:lnTo>
                  <a:lnTo>
                    <a:pt x="1648742" y="2565400"/>
                  </a:lnTo>
                  <a:lnTo>
                    <a:pt x="1592815" y="2578100"/>
                  </a:lnTo>
                  <a:lnTo>
                    <a:pt x="1482534" y="2628900"/>
                  </a:lnTo>
                  <a:lnTo>
                    <a:pt x="1374551" y="2654300"/>
                  </a:lnTo>
                  <a:lnTo>
                    <a:pt x="1321497" y="2679700"/>
                  </a:lnTo>
                  <a:lnTo>
                    <a:pt x="1066806" y="2743200"/>
                  </a:lnTo>
                  <a:lnTo>
                    <a:pt x="877558" y="2794000"/>
                  </a:lnTo>
                  <a:lnTo>
                    <a:pt x="832512" y="2794000"/>
                  </a:lnTo>
                  <a:lnTo>
                    <a:pt x="788433" y="2806700"/>
                  </a:lnTo>
                  <a:lnTo>
                    <a:pt x="1138996" y="2806700"/>
                  </a:lnTo>
                  <a:lnTo>
                    <a:pt x="1275904" y="2768600"/>
                  </a:lnTo>
                  <a:lnTo>
                    <a:pt x="1322671" y="2743200"/>
                  </a:lnTo>
                  <a:lnTo>
                    <a:pt x="1466124" y="2705100"/>
                  </a:lnTo>
                  <a:lnTo>
                    <a:pt x="1514936" y="2679700"/>
                  </a:lnTo>
                  <a:lnTo>
                    <a:pt x="1613947" y="2654300"/>
                  </a:lnTo>
                  <a:lnTo>
                    <a:pt x="1714694" y="2603500"/>
                  </a:lnTo>
                  <a:lnTo>
                    <a:pt x="1765676" y="2590800"/>
                  </a:lnTo>
                  <a:lnTo>
                    <a:pt x="1868772" y="2540000"/>
                  </a:lnTo>
                  <a:lnTo>
                    <a:pt x="1920850" y="2527300"/>
                  </a:lnTo>
                  <a:lnTo>
                    <a:pt x="2293721" y="2349500"/>
                  </a:lnTo>
                  <a:lnTo>
                    <a:pt x="2347971" y="2311400"/>
                  </a:lnTo>
                  <a:lnTo>
                    <a:pt x="2457038" y="2260600"/>
                  </a:lnTo>
                  <a:lnTo>
                    <a:pt x="2511819" y="2222500"/>
                  </a:lnTo>
                  <a:lnTo>
                    <a:pt x="2566744" y="2197100"/>
                  </a:lnTo>
                  <a:lnTo>
                    <a:pt x="2621795" y="2159000"/>
                  </a:lnTo>
                  <a:lnTo>
                    <a:pt x="2682041" y="2133600"/>
                  </a:lnTo>
                  <a:lnTo>
                    <a:pt x="2800240" y="2057400"/>
                  </a:lnTo>
                  <a:lnTo>
                    <a:pt x="2915281" y="1981200"/>
                  </a:lnTo>
                  <a:lnTo>
                    <a:pt x="2971579" y="1955800"/>
                  </a:lnTo>
                  <a:lnTo>
                    <a:pt x="3027040" y="1917700"/>
                  </a:lnTo>
                  <a:lnTo>
                    <a:pt x="3081651" y="1879600"/>
                  </a:lnTo>
                  <a:lnTo>
                    <a:pt x="3135394" y="1841500"/>
                  </a:lnTo>
                  <a:lnTo>
                    <a:pt x="3188256" y="1803400"/>
                  </a:lnTo>
                  <a:lnTo>
                    <a:pt x="3240220" y="1765300"/>
                  </a:lnTo>
                  <a:lnTo>
                    <a:pt x="3291271" y="1727200"/>
                  </a:lnTo>
                  <a:lnTo>
                    <a:pt x="3341394" y="1689100"/>
                  </a:lnTo>
                  <a:lnTo>
                    <a:pt x="3390574" y="1651000"/>
                  </a:lnTo>
                  <a:lnTo>
                    <a:pt x="3438794" y="1612900"/>
                  </a:lnTo>
                  <a:lnTo>
                    <a:pt x="3486040" y="1574800"/>
                  </a:lnTo>
                  <a:lnTo>
                    <a:pt x="3532296" y="1549400"/>
                  </a:lnTo>
                  <a:lnTo>
                    <a:pt x="3577546" y="1511300"/>
                  </a:lnTo>
                  <a:lnTo>
                    <a:pt x="3621776" y="1473200"/>
                  </a:lnTo>
                  <a:lnTo>
                    <a:pt x="3664970" y="1435100"/>
                  </a:lnTo>
                  <a:lnTo>
                    <a:pt x="3707112" y="1397000"/>
                  </a:lnTo>
                  <a:lnTo>
                    <a:pt x="3748188" y="1358900"/>
                  </a:lnTo>
                  <a:lnTo>
                    <a:pt x="3788181" y="1320800"/>
                  </a:lnTo>
                  <a:lnTo>
                    <a:pt x="3827076" y="1282700"/>
                  </a:lnTo>
                  <a:lnTo>
                    <a:pt x="3864859" y="1244600"/>
                  </a:lnTo>
                  <a:lnTo>
                    <a:pt x="3901513" y="1206500"/>
                  </a:lnTo>
                  <a:lnTo>
                    <a:pt x="3937023" y="1181100"/>
                  </a:lnTo>
                  <a:lnTo>
                    <a:pt x="3971374" y="1143000"/>
                  </a:lnTo>
                  <a:lnTo>
                    <a:pt x="4004550" y="1104900"/>
                  </a:lnTo>
                  <a:lnTo>
                    <a:pt x="4036536" y="1066800"/>
                  </a:lnTo>
                  <a:lnTo>
                    <a:pt x="4067316" y="1028700"/>
                  </a:lnTo>
                  <a:lnTo>
                    <a:pt x="4096876" y="1003300"/>
                  </a:lnTo>
                  <a:lnTo>
                    <a:pt x="4125199" y="965200"/>
                  </a:lnTo>
                  <a:lnTo>
                    <a:pt x="4152271" y="927100"/>
                  </a:lnTo>
                  <a:lnTo>
                    <a:pt x="4178075" y="889000"/>
                  </a:lnTo>
                  <a:lnTo>
                    <a:pt x="4202597" y="863600"/>
                  </a:lnTo>
                  <a:lnTo>
                    <a:pt x="4225822" y="825500"/>
                  </a:lnTo>
                  <a:lnTo>
                    <a:pt x="4247732" y="800100"/>
                  </a:lnTo>
                  <a:lnTo>
                    <a:pt x="4268315" y="762000"/>
                  </a:lnTo>
                  <a:lnTo>
                    <a:pt x="4287553" y="723900"/>
                  </a:lnTo>
                  <a:lnTo>
                    <a:pt x="4305431" y="698500"/>
                  </a:lnTo>
                  <a:lnTo>
                    <a:pt x="4321935" y="660400"/>
                  </a:lnTo>
                  <a:lnTo>
                    <a:pt x="4337049" y="635000"/>
                  </a:lnTo>
                  <a:lnTo>
                    <a:pt x="4350756" y="609600"/>
                  </a:lnTo>
                  <a:lnTo>
                    <a:pt x="4363043" y="571500"/>
                  </a:lnTo>
                  <a:lnTo>
                    <a:pt x="4373893" y="546100"/>
                  </a:lnTo>
                  <a:lnTo>
                    <a:pt x="4383291" y="520700"/>
                  </a:lnTo>
                  <a:lnTo>
                    <a:pt x="4391222" y="482600"/>
                  </a:lnTo>
                  <a:lnTo>
                    <a:pt x="4397670" y="457200"/>
                  </a:lnTo>
                  <a:lnTo>
                    <a:pt x="4402621" y="431800"/>
                  </a:lnTo>
                  <a:lnTo>
                    <a:pt x="4406057" y="406400"/>
                  </a:lnTo>
                  <a:lnTo>
                    <a:pt x="4407965" y="381000"/>
                  </a:lnTo>
                  <a:lnTo>
                    <a:pt x="4408328" y="355600"/>
                  </a:lnTo>
                  <a:lnTo>
                    <a:pt x="4407132" y="330200"/>
                  </a:lnTo>
                  <a:lnTo>
                    <a:pt x="4399999" y="279400"/>
                  </a:lnTo>
                  <a:lnTo>
                    <a:pt x="4386442" y="228600"/>
                  </a:lnTo>
                  <a:lnTo>
                    <a:pt x="4377216" y="215900"/>
                  </a:lnTo>
                  <a:lnTo>
                    <a:pt x="4366338" y="190500"/>
                  </a:lnTo>
                  <a:lnTo>
                    <a:pt x="4327575" y="139700"/>
                  </a:lnTo>
                  <a:lnTo>
                    <a:pt x="4277141" y="88900"/>
                  </a:lnTo>
                  <a:lnTo>
                    <a:pt x="4247648" y="76200"/>
                  </a:lnTo>
                  <a:lnTo>
                    <a:pt x="4215357" y="63500"/>
                  </a:lnTo>
                  <a:close/>
                </a:path>
              </a:pathLst>
            </a:custGeom>
            <a:solidFill>
              <a:srgbClr val="FFFFFF"/>
            </a:solidFill>
          </p:spPr>
          <p:txBody>
            <a:bodyPr wrap="square" lIns="0" tIns="0" rIns="0" bIns="0" rtlCol="0"/>
            <a:lstStyle/>
            <a:p>
              <a:endParaRPr/>
            </a:p>
          </p:txBody>
        </p:sp>
        <p:pic>
          <p:nvPicPr>
            <p:cNvPr id="11" name="object 11"/>
            <p:cNvPicPr/>
            <p:nvPr/>
          </p:nvPicPr>
          <p:blipFill>
            <a:blip r:embed="rId7" cstate="screen">
              <a:extLst>
                <a:ext uri="{28A0092B-C50C-407E-A947-70E740481C1C}">
                  <a14:useLocalDpi xmlns:a14="http://schemas.microsoft.com/office/drawing/2010/main"/>
                </a:ext>
              </a:extLst>
            </a:blip>
            <a:stretch>
              <a:fillRect/>
            </a:stretch>
          </p:blipFill>
          <p:spPr>
            <a:xfrm>
              <a:off x="879554" y="9977466"/>
              <a:ext cx="4397771" cy="451535"/>
            </a:xfrm>
            <a:prstGeom prst="rect">
              <a:avLst/>
            </a:prstGeom>
          </p:spPr>
        </p:pic>
        <p:sp>
          <p:nvSpPr>
            <p:cNvPr id="12" name="object 12"/>
            <p:cNvSpPr/>
            <p:nvPr/>
          </p:nvSpPr>
          <p:spPr>
            <a:xfrm>
              <a:off x="879579" y="900506"/>
              <a:ext cx="1179195" cy="1118870"/>
            </a:xfrm>
            <a:custGeom>
              <a:avLst/>
              <a:gdLst/>
              <a:ahLst/>
              <a:cxnLst/>
              <a:rect l="l" t="t" r="r" b="b"/>
              <a:pathLst>
                <a:path w="1179195" h="1118870">
                  <a:moveTo>
                    <a:pt x="921702" y="917243"/>
                  </a:moveTo>
                  <a:lnTo>
                    <a:pt x="194625" y="917243"/>
                  </a:lnTo>
                  <a:lnTo>
                    <a:pt x="199640" y="922740"/>
                  </a:lnTo>
                  <a:lnTo>
                    <a:pt x="183599" y="1106159"/>
                  </a:lnTo>
                  <a:lnTo>
                    <a:pt x="184756" y="1112426"/>
                  </a:lnTo>
                  <a:lnTo>
                    <a:pt x="188743" y="1116732"/>
                  </a:lnTo>
                  <a:lnTo>
                    <a:pt x="194492" y="1118418"/>
                  </a:lnTo>
                  <a:lnTo>
                    <a:pt x="200939" y="1116828"/>
                  </a:lnTo>
                  <a:lnTo>
                    <a:pt x="555022" y="927033"/>
                  </a:lnTo>
                  <a:lnTo>
                    <a:pt x="915348" y="927033"/>
                  </a:lnTo>
                  <a:lnTo>
                    <a:pt x="915723" y="922740"/>
                  </a:lnTo>
                  <a:lnTo>
                    <a:pt x="921702" y="917243"/>
                  </a:lnTo>
                  <a:close/>
                </a:path>
                <a:path w="1179195" h="1118870">
                  <a:moveTo>
                    <a:pt x="915348" y="927033"/>
                  </a:moveTo>
                  <a:lnTo>
                    <a:pt x="559577" y="927033"/>
                  </a:lnTo>
                  <a:lnTo>
                    <a:pt x="880468" y="1116828"/>
                  </a:lnTo>
                  <a:lnTo>
                    <a:pt x="886630" y="1118418"/>
                  </a:lnTo>
                  <a:lnTo>
                    <a:pt x="892673" y="1116732"/>
                  </a:lnTo>
                  <a:lnTo>
                    <a:pt x="897414" y="1112426"/>
                  </a:lnTo>
                  <a:lnTo>
                    <a:pt x="899671" y="1106159"/>
                  </a:lnTo>
                  <a:lnTo>
                    <a:pt x="915348" y="927033"/>
                  </a:lnTo>
                  <a:close/>
                </a:path>
                <a:path w="1179195" h="1118870">
                  <a:moveTo>
                    <a:pt x="1167737" y="201170"/>
                  </a:moveTo>
                  <a:lnTo>
                    <a:pt x="73864" y="201170"/>
                  </a:lnTo>
                  <a:lnTo>
                    <a:pt x="67445" y="202877"/>
                  </a:lnTo>
                  <a:lnTo>
                    <a:pt x="62752" y="207242"/>
                  </a:lnTo>
                  <a:lnTo>
                    <a:pt x="60544" y="213137"/>
                  </a:lnTo>
                  <a:lnTo>
                    <a:pt x="61582" y="219432"/>
                  </a:lnTo>
                  <a:lnTo>
                    <a:pt x="221870" y="556929"/>
                  </a:lnTo>
                  <a:lnTo>
                    <a:pt x="221472" y="561484"/>
                  </a:lnTo>
                  <a:lnTo>
                    <a:pt x="2139" y="898982"/>
                  </a:lnTo>
                  <a:lnTo>
                    <a:pt x="0" y="905276"/>
                  </a:lnTo>
                  <a:lnTo>
                    <a:pt x="1173" y="911171"/>
                  </a:lnTo>
                  <a:lnTo>
                    <a:pt x="5098" y="915537"/>
                  </a:lnTo>
                  <a:lnTo>
                    <a:pt x="11217" y="917243"/>
                  </a:lnTo>
                  <a:lnTo>
                    <a:pt x="1105089" y="917243"/>
                  </a:lnTo>
                  <a:lnTo>
                    <a:pt x="1111519" y="915536"/>
                  </a:lnTo>
                  <a:lnTo>
                    <a:pt x="1116216" y="911168"/>
                  </a:lnTo>
                  <a:lnTo>
                    <a:pt x="1118425" y="905267"/>
                  </a:lnTo>
                  <a:lnTo>
                    <a:pt x="1117393" y="898961"/>
                  </a:lnTo>
                  <a:lnTo>
                    <a:pt x="1086163" y="833214"/>
                  </a:lnTo>
                  <a:lnTo>
                    <a:pt x="296203" y="833214"/>
                  </a:lnTo>
                  <a:lnTo>
                    <a:pt x="291920" y="828534"/>
                  </a:lnTo>
                  <a:lnTo>
                    <a:pt x="339050" y="289880"/>
                  </a:lnTo>
                  <a:lnTo>
                    <a:pt x="344139" y="285210"/>
                  </a:lnTo>
                  <a:lnTo>
                    <a:pt x="1134086" y="285210"/>
                  </a:lnTo>
                  <a:lnTo>
                    <a:pt x="1176836" y="219432"/>
                  </a:lnTo>
                  <a:lnTo>
                    <a:pt x="1178974" y="213137"/>
                  </a:lnTo>
                  <a:lnTo>
                    <a:pt x="1177799" y="207242"/>
                  </a:lnTo>
                  <a:lnTo>
                    <a:pt x="1173867" y="202877"/>
                  </a:lnTo>
                  <a:lnTo>
                    <a:pt x="1167737" y="201170"/>
                  </a:lnTo>
                  <a:close/>
                </a:path>
                <a:path w="1179195" h="1118870">
                  <a:moveTo>
                    <a:pt x="1134086" y="285210"/>
                  </a:moveTo>
                  <a:lnTo>
                    <a:pt x="882771" y="285210"/>
                  </a:lnTo>
                  <a:lnTo>
                    <a:pt x="887033" y="289880"/>
                  </a:lnTo>
                  <a:lnTo>
                    <a:pt x="878426" y="388358"/>
                  </a:lnTo>
                  <a:lnTo>
                    <a:pt x="873337" y="393028"/>
                  </a:lnTo>
                  <a:lnTo>
                    <a:pt x="443162" y="393028"/>
                  </a:lnTo>
                  <a:lnTo>
                    <a:pt x="438073" y="397709"/>
                  </a:lnTo>
                  <a:lnTo>
                    <a:pt x="429581" y="494753"/>
                  </a:lnTo>
                  <a:lnTo>
                    <a:pt x="433853" y="499444"/>
                  </a:lnTo>
                  <a:lnTo>
                    <a:pt x="864028" y="499444"/>
                  </a:lnTo>
                  <a:lnTo>
                    <a:pt x="868311" y="504125"/>
                  </a:lnTo>
                  <a:lnTo>
                    <a:pt x="858657" y="614289"/>
                  </a:lnTo>
                  <a:lnTo>
                    <a:pt x="853568" y="618969"/>
                  </a:lnTo>
                  <a:lnTo>
                    <a:pt x="423393" y="618969"/>
                  </a:lnTo>
                  <a:lnTo>
                    <a:pt x="418304" y="623660"/>
                  </a:lnTo>
                  <a:lnTo>
                    <a:pt x="409812" y="720704"/>
                  </a:lnTo>
                  <a:lnTo>
                    <a:pt x="414095" y="725385"/>
                  </a:lnTo>
                  <a:lnTo>
                    <a:pt x="844270" y="725385"/>
                  </a:lnTo>
                  <a:lnTo>
                    <a:pt x="848542" y="730055"/>
                  </a:lnTo>
                  <a:lnTo>
                    <a:pt x="840417" y="822754"/>
                  </a:lnTo>
                  <a:lnTo>
                    <a:pt x="839935" y="828534"/>
                  </a:lnTo>
                  <a:lnTo>
                    <a:pt x="834825" y="833214"/>
                  </a:lnTo>
                  <a:lnTo>
                    <a:pt x="1086163" y="833214"/>
                  </a:lnTo>
                  <a:lnTo>
                    <a:pt x="957094" y="561484"/>
                  </a:lnTo>
                  <a:lnTo>
                    <a:pt x="957492" y="556929"/>
                  </a:lnTo>
                  <a:lnTo>
                    <a:pt x="1134086" y="285210"/>
                  </a:lnTo>
                  <a:close/>
                </a:path>
                <a:path w="1179195" h="1118870">
                  <a:moveTo>
                    <a:pt x="292337" y="0"/>
                  </a:moveTo>
                  <a:lnTo>
                    <a:pt x="286290" y="1684"/>
                  </a:lnTo>
                  <a:lnTo>
                    <a:pt x="281550" y="5992"/>
                  </a:lnTo>
                  <a:lnTo>
                    <a:pt x="279303" y="12265"/>
                  </a:lnTo>
                  <a:lnTo>
                    <a:pt x="263251" y="195673"/>
                  </a:lnTo>
                  <a:lnTo>
                    <a:pt x="257283" y="201170"/>
                  </a:lnTo>
                  <a:lnTo>
                    <a:pt x="984328" y="201170"/>
                  </a:lnTo>
                  <a:lnTo>
                    <a:pt x="979323" y="195673"/>
                  </a:lnTo>
                  <a:lnTo>
                    <a:pt x="979708" y="191391"/>
                  </a:lnTo>
                  <a:lnTo>
                    <a:pt x="619376" y="191391"/>
                  </a:lnTo>
                  <a:lnTo>
                    <a:pt x="298506" y="1595"/>
                  </a:lnTo>
                  <a:lnTo>
                    <a:pt x="292337" y="0"/>
                  </a:lnTo>
                  <a:close/>
                </a:path>
                <a:path w="1179195" h="1118870">
                  <a:moveTo>
                    <a:pt x="984483" y="0"/>
                  </a:moveTo>
                  <a:lnTo>
                    <a:pt x="978046" y="1595"/>
                  </a:lnTo>
                  <a:lnTo>
                    <a:pt x="623942" y="191391"/>
                  </a:lnTo>
                  <a:lnTo>
                    <a:pt x="979708" y="191391"/>
                  </a:lnTo>
                  <a:lnTo>
                    <a:pt x="995375" y="12265"/>
                  </a:lnTo>
                  <a:lnTo>
                    <a:pt x="994221" y="5992"/>
                  </a:lnTo>
                  <a:lnTo>
                    <a:pt x="990233" y="1684"/>
                  </a:lnTo>
                  <a:lnTo>
                    <a:pt x="984483" y="0"/>
                  </a:lnTo>
                  <a:close/>
                </a:path>
              </a:pathLst>
            </a:custGeom>
            <a:solidFill>
              <a:srgbClr val="FFFFFF"/>
            </a:solidFill>
          </p:spPr>
          <p:txBody>
            <a:bodyPr wrap="square" lIns="0" tIns="0" rIns="0" bIns="0" rtlCol="0"/>
            <a:lstStyle/>
            <a:p>
              <a:endParaRPr/>
            </a:p>
          </p:txBody>
        </p:sp>
        <p:pic>
          <p:nvPicPr>
            <p:cNvPr id="13" name="object 13"/>
            <p:cNvPicPr/>
            <p:nvPr/>
          </p:nvPicPr>
          <p:blipFill>
            <a:blip r:embed="rId8" cstate="screen">
              <a:extLst>
                <a:ext uri="{28A0092B-C50C-407E-A947-70E740481C1C}">
                  <a14:useLocalDpi xmlns:a14="http://schemas.microsoft.com/office/drawing/2010/main"/>
                </a:ext>
              </a:extLst>
            </a:blip>
            <a:stretch>
              <a:fillRect/>
            </a:stretch>
          </p:blipFill>
          <p:spPr>
            <a:xfrm>
              <a:off x="2114059" y="1167647"/>
              <a:ext cx="3163275" cy="696439"/>
            </a:xfrm>
            <a:prstGeom prst="rect">
              <a:avLst/>
            </a:prstGeom>
          </p:spPr>
        </p:pic>
      </p:grpSp>
      <p:sp>
        <p:nvSpPr>
          <p:cNvPr id="14" name="object 14"/>
          <p:cNvSpPr txBox="1"/>
          <p:nvPr/>
        </p:nvSpPr>
        <p:spPr>
          <a:xfrm>
            <a:off x="17434222" y="10180821"/>
            <a:ext cx="1803400" cy="307975"/>
          </a:xfrm>
          <a:prstGeom prst="rect">
            <a:avLst/>
          </a:prstGeom>
        </p:spPr>
        <p:txBody>
          <a:bodyPr vert="horz" wrap="square" lIns="0" tIns="13335" rIns="0" bIns="0" rtlCol="0" anchor="t">
            <a:spAutoFit/>
          </a:bodyPr>
          <a:lstStyle/>
          <a:p>
            <a:pPr marL="12700">
              <a:lnSpc>
                <a:spcPct val="100000"/>
              </a:lnSpc>
              <a:spcBef>
                <a:spcPts val="105"/>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sp>
        <p:nvSpPr>
          <p:cNvPr id="3" name="TextBox 2">
            <a:extLst>
              <a:ext uri="{FF2B5EF4-FFF2-40B4-BE49-F238E27FC236}">
                <a16:creationId xmlns:a16="http://schemas.microsoft.com/office/drawing/2014/main" id="{7E31C4F0-70B0-EC80-806A-8624E919A61D}"/>
              </a:ext>
            </a:extLst>
          </p:cNvPr>
          <p:cNvSpPr txBox="1"/>
          <p:nvPr/>
        </p:nvSpPr>
        <p:spPr>
          <a:xfrm>
            <a:off x="880432" y="5838708"/>
            <a:ext cx="647917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chemeClr val="bg1"/>
                </a:solidFill>
              </a:rPr>
              <a:t>See physics differently</a:t>
            </a:r>
            <a:endParaRPr lang="en-US" sz="4400" dirty="0">
              <a:solidFill>
                <a:schemeClr val="bg1"/>
              </a:solidFill>
            </a:endParaRPr>
          </a:p>
        </p:txBody>
      </p:sp>
    </p:spTree>
    <p:extLst>
      <p:ext uri="{BB962C8B-B14F-4D97-AF65-F5344CB8AC3E}">
        <p14:creationId xmlns:p14="http://schemas.microsoft.com/office/powerpoint/2010/main" val="429326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descr="Shape, rectangle&#10;&#10;Description automatically generated">
            <a:extLst>
              <a:ext uri="{FF2B5EF4-FFF2-40B4-BE49-F238E27FC236}">
                <a16:creationId xmlns:a16="http://schemas.microsoft.com/office/drawing/2014/main" id="{AB0FFE52-8515-87E3-05A7-6B060201C6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 y="-127"/>
            <a:ext cx="20106338" cy="11309168"/>
          </a:xfrm>
          <a:prstGeom prst="rect">
            <a:avLst/>
          </a:prstGeom>
        </p:spPr>
      </p:pic>
      <p:pic>
        <p:nvPicPr>
          <p:cNvPr id="23" name="Picture 26" descr="A picture containing projector&#10;&#10;Description automatically generated">
            <a:extLst>
              <a:ext uri="{FF2B5EF4-FFF2-40B4-BE49-F238E27FC236}">
                <a16:creationId xmlns:a16="http://schemas.microsoft.com/office/drawing/2014/main" id="{BE0B2034-4486-060B-4145-C8BED38758F8}"/>
              </a:ext>
            </a:extLst>
          </p:cNvPr>
          <p:cNvPicPr>
            <a:picLocks noChangeAspect="1"/>
          </p:cNvPicPr>
          <p:nvPr/>
        </p:nvPicPr>
        <p:blipFill>
          <a:blip r:embed="rId3"/>
          <a:stretch>
            <a:fillRect/>
          </a:stretch>
        </p:blipFill>
        <p:spPr>
          <a:xfrm>
            <a:off x="8196530" y="-1163703"/>
            <a:ext cx="14598851" cy="14547219"/>
          </a:xfrm>
          <a:prstGeom prst="rect">
            <a:avLst/>
          </a:prstGeom>
        </p:spPr>
      </p:pic>
      <p:grpSp>
        <p:nvGrpSpPr>
          <p:cNvPr id="3" name="object 3"/>
          <p:cNvGrpSpPr/>
          <p:nvPr/>
        </p:nvGrpSpPr>
        <p:grpSpPr>
          <a:xfrm>
            <a:off x="11394134" y="2016658"/>
            <a:ext cx="7577768" cy="7552179"/>
            <a:chOff x="11785737" y="2524341"/>
            <a:chExt cx="7577768" cy="7552179"/>
          </a:xfrm>
        </p:grpSpPr>
        <p:pic>
          <p:nvPicPr>
            <p:cNvPr id="5" name="object 5"/>
            <p:cNvPicPr/>
            <p:nvPr/>
          </p:nvPicPr>
          <p:blipFill>
            <a:blip r:embed="rId4" cstate="screen">
              <a:extLst>
                <a:ext uri="{28A0092B-C50C-407E-A947-70E740481C1C}">
                  <a14:useLocalDpi xmlns:a14="http://schemas.microsoft.com/office/drawing/2010/main"/>
                </a:ext>
              </a:extLst>
            </a:blip>
            <a:stretch>
              <a:fillRect/>
            </a:stretch>
          </p:blipFill>
          <p:spPr>
            <a:xfrm>
              <a:off x="12141828" y="3078820"/>
              <a:ext cx="7004530" cy="6997700"/>
            </a:xfrm>
            <a:prstGeom prst="rect">
              <a:avLst/>
            </a:prstGeom>
          </p:spPr>
        </p:pic>
        <p:pic>
          <p:nvPicPr>
            <p:cNvPr id="6" name="object 6"/>
            <p:cNvPicPr/>
            <p:nvPr/>
          </p:nvPicPr>
          <p:blipFill>
            <a:blip r:embed="rId5" cstate="screen">
              <a:extLst>
                <a:ext uri="{28A0092B-C50C-407E-A947-70E740481C1C}">
                  <a14:useLocalDpi xmlns:a14="http://schemas.microsoft.com/office/drawing/2010/main"/>
                </a:ext>
              </a:extLst>
            </a:blip>
            <a:stretch>
              <a:fillRect/>
            </a:stretch>
          </p:blipFill>
          <p:spPr>
            <a:xfrm>
              <a:off x="17086549" y="7040096"/>
              <a:ext cx="2276956" cy="2273300"/>
            </a:xfrm>
            <a:prstGeom prst="rect">
              <a:avLst/>
            </a:prstGeom>
          </p:spPr>
        </p:pic>
        <p:sp>
          <p:nvSpPr>
            <p:cNvPr id="7" name="object 7"/>
            <p:cNvSpPr/>
            <p:nvPr/>
          </p:nvSpPr>
          <p:spPr>
            <a:xfrm>
              <a:off x="12605418" y="2994137"/>
              <a:ext cx="1209675" cy="1211580"/>
            </a:xfrm>
            <a:custGeom>
              <a:avLst/>
              <a:gdLst/>
              <a:ahLst/>
              <a:cxnLst/>
              <a:rect l="l" t="t" r="r" b="b"/>
              <a:pathLst>
                <a:path w="1209675" h="1211579">
                  <a:moveTo>
                    <a:pt x="1085495" y="0"/>
                  </a:moveTo>
                  <a:lnTo>
                    <a:pt x="604578" y="480917"/>
                  </a:lnTo>
                  <a:lnTo>
                    <a:pt x="123650" y="0"/>
                  </a:lnTo>
                  <a:lnTo>
                    <a:pt x="0" y="123671"/>
                  </a:lnTo>
                  <a:lnTo>
                    <a:pt x="0" y="125629"/>
                  </a:lnTo>
                  <a:lnTo>
                    <a:pt x="479933" y="605562"/>
                  </a:lnTo>
                  <a:lnTo>
                    <a:pt x="0" y="1085495"/>
                  </a:lnTo>
                  <a:lnTo>
                    <a:pt x="0" y="1087464"/>
                  </a:lnTo>
                  <a:lnTo>
                    <a:pt x="123640" y="1211146"/>
                  </a:lnTo>
                  <a:lnTo>
                    <a:pt x="604578" y="730218"/>
                  </a:lnTo>
                  <a:lnTo>
                    <a:pt x="1085485" y="1211146"/>
                  </a:lnTo>
                  <a:lnTo>
                    <a:pt x="1209167" y="1087464"/>
                  </a:lnTo>
                  <a:lnTo>
                    <a:pt x="1209167" y="1085485"/>
                  </a:lnTo>
                  <a:lnTo>
                    <a:pt x="729234" y="605562"/>
                  </a:lnTo>
                  <a:lnTo>
                    <a:pt x="1209167" y="125640"/>
                  </a:lnTo>
                  <a:lnTo>
                    <a:pt x="1209167" y="123661"/>
                  </a:lnTo>
                  <a:lnTo>
                    <a:pt x="1085495" y="0"/>
                  </a:lnTo>
                  <a:close/>
                </a:path>
              </a:pathLst>
            </a:custGeom>
            <a:solidFill>
              <a:srgbClr val="FFFFFF"/>
            </a:solidFill>
          </p:spPr>
          <p:txBody>
            <a:bodyPr wrap="square" lIns="0" tIns="0" rIns="0" bIns="0" rtlCol="0"/>
            <a:lstStyle/>
            <a:p>
              <a:endParaRPr/>
            </a:p>
          </p:txBody>
        </p:sp>
        <p:pic>
          <p:nvPicPr>
            <p:cNvPr id="8" name="object 8"/>
            <p:cNvPicPr/>
            <p:nvPr/>
          </p:nvPicPr>
          <p:blipFill>
            <a:blip r:embed="rId6" cstate="screen">
              <a:extLst>
                <a:ext uri="{28A0092B-C50C-407E-A947-70E740481C1C}">
                  <a14:useLocalDpi xmlns:a14="http://schemas.microsoft.com/office/drawing/2010/main"/>
                </a:ext>
              </a:extLst>
            </a:blip>
            <a:stretch>
              <a:fillRect/>
            </a:stretch>
          </p:blipFill>
          <p:spPr>
            <a:xfrm>
              <a:off x="17377317" y="2524341"/>
              <a:ext cx="1847493" cy="1862821"/>
            </a:xfrm>
            <a:prstGeom prst="rect">
              <a:avLst/>
            </a:prstGeom>
          </p:spPr>
        </p:pic>
        <p:sp>
          <p:nvSpPr>
            <p:cNvPr id="9" name="object 9"/>
            <p:cNvSpPr/>
            <p:nvPr/>
          </p:nvSpPr>
          <p:spPr>
            <a:xfrm>
              <a:off x="11785737" y="7162087"/>
              <a:ext cx="1931035" cy="1268095"/>
            </a:xfrm>
            <a:custGeom>
              <a:avLst/>
              <a:gdLst/>
              <a:ahLst/>
              <a:cxnLst/>
              <a:rect l="l" t="t" r="r" b="b"/>
              <a:pathLst>
                <a:path w="1931034" h="1268095">
                  <a:moveTo>
                    <a:pt x="1690905" y="0"/>
                  </a:moveTo>
                  <a:lnTo>
                    <a:pt x="1632388" y="2685"/>
                  </a:lnTo>
                  <a:lnTo>
                    <a:pt x="1568280" y="10381"/>
                  </a:lnTo>
                  <a:lnTo>
                    <a:pt x="1498805" y="23123"/>
                  </a:lnTo>
                  <a:lnTo>
                    <a:pt x="1456017" y="32860"/>
                  </a:lnTo>
                  <a:lnTo>
                    <a:pt x="1412157" y="44154"/>
                  </a:lnTo>
                  <a:lnTo>
                    <a:pt x="1367310" y="56971"/>
                  </a:lnTo>
                  <a:lnTo>
                    <a:pt x="1321557" y="71277"/>
                  </a:lnTo>
                  <a:lnTo>
                    <a:pt x="1274983" y="87039"/>
                  </a:lnTo>
                  <a:lnTo>
                    <a:pt x="1227671" y="104220"/>
                  </a:lnTo>
                  <a:lnTo>
                    <a:pt x="1179704" y="122788"/>
                  </a:lnTo>
                  <a:lnTo>
                    <a:pt x="1131166" y="142707"/>
                  </a:lnTo>
                  <a:lnTo>
                    <a:pt x="1082139" y="163944"/>
                  </a:lnTo>
                  <a:lnTo>
                    <a:pt x="1032707" y="186464"/>
                  </a:lnTo>
                  <a:lnTo>
                    <a:pt x="982954" y="210233"/>
                  </a:lnTo>
                  <a:lnTo>
                    <a:pt x="932961" y="235217"/>
                  </a:lnTo>
                  <a:lnTo>
                    <a:pt x="882814" y="261382"/>
                  </a:lnTo>
                  <a:lnTo>
                    <a:pt x="832595" y="288692"/>
                  </a:lnTo>
                  <a:lnTo>
                    <a:pt x="782387" y="317114"/>
                  </a:lnTo>
                  <a:lnTo>
                    <a:pt x="722001" y="352791"/>
                  </a:lnTo>
                  <a:lnTo>
                    <a:pt x="663433" y="389020"/>
                  </a:lnTo>
                  <a:lnTo>
                    <a:pt x="606764" y="425707"/>
                  </a:lnTo>
                  <a:lnTo>
                    <a:pt x="552078" y="462758"/>
                  </a:lnTo>
                  <a:lnTo>
                    <a:pt x="499458" y="500081"/>
                  </a:lnTo>
                  <a:lnTo>
                    <a:pt x="448987" y="537581"/>
                  </a:lnTo>
                  <a:lnTo>
                    <a:pt x="400747" y="575165"/>
                  </a:lnTo>
                  <a:lnTo>
                    <a:pt x="354821" y="612739"/>
                  </a:lnTo>
                  <a:lnTo>
                    <a:pt x="311293" y="650209"/>
                  </a:lnTo>
                  <a:lnTo>
                    <a:pt x="270244" y="687482"/>
                  </a:lnTo>
                  <a:lnTo>
                    <a:pt x="231759" y="724464"/>
                  </a:lnTo>
                  <a:lnTo>
                    <a:pt x="195919" y="761061"/>
                  </a:lnTo>
                  <a:lnTo>
                    <a:pt x="162808" y="797179"/>
                  </a:lnTo>
                  <a:lnTo>
                    <a:pt x="132508" y="832726"/>
                  </a:lnTo>
                  <a:lnTo>
                    <a:pt x="105103" y="867607"/>
                  </a:lnTo>
                  <a:lnTo>
                    <a:pt x="80675" y="901728"/>
                  </a:lnTo>
                  <a:lnTo>
                    <a:pt x="59307" y="934996"/>
                  </a:lnTo>
                  <a:lnTo>
                    <a:pt x="26082" y="998599"/>
                  </a:lnTo>
                  <a:lnTo>
                    <a:pt x="6092" y="1057665"/>
                  </a:lnTo>
                  <a:lnTo>
                    <a:pt x="0" y="1111445"/>
                  </a:lnTo>
                  <a:lnTo>
                    <a:pt x="2372" y="1136118"/>
                  </a:lnTo>
                  <a:lnTo>
                    <a:pt x="18368" y="1180564"/>
                  </a:lnTo>
                  <a:lnTo>
                    <a:pt x="44020" y="1212399"/>
                  </a:lnTo>
                  <a:lnTo>
                    <a:pt x="79528" y="1236934"/>
                  </a:lnTo>
                  <a:lnTo>
                    <a:pt x="124258" y="1254296"/>
                  </a:lnTo>
                  <a:lnTo>
                    <a:pt x="177578" y="1264615"/>
                  </a:lnTo>
                  <a:lnTo>
                    <a:pt x="238854" y="1268017"/>
                  </a:lnTo>
                  <a:lnTo>
                    <a:pt x="274074" y="1267078"/>
                  </a:lnTo>
                  <a:lnTo>
                    <a:pt x="350218" y="1259642"/>
                  </a:lnTo>
                  <a:lnTo>
                    <a:pt x="390955" y="1253183"/>
                  </a:lnTo>
                  <a:lnTo>
                    <a:pt x="433345" y="1244922"/>
                  </a:lnTo>
                  <a:lnTo>
                    <a:pt x="242981" y="1238517"/>
                  </a:lnTo>
                  <a:lnTo>
                    <a:pt x="207053" y="1237882"/>
                  </a:lnTo>
                  <a:lnTo>
                    <a:pt x="143816" y="1229577"/>
                  </a:lnTo>
                  <a:lnTo>
                    <a:pt x="93118" y="1211660"/>
                  </a:lnTo>
                  <a:lnTo>
                    <a:pt x="56211" y="1183854"/>
                  </a:lnTo>
                  <a:lnTo>
                    <a:pt x="34439" y="1146141"/>
                  </a:lnTo>
                  <a:lnTo>
                    <a:pt x="28811" y="1100270"/>
                  </a:lnTo>
                  <a:lnTo>
                    <a:pt x="31848" y="1074652"/>
                  </a:lnTo>
                  <a:lnTo>
                    <a:pt x="49083" y="1018641"/>
                  </a:lnTo>
                  <a:lnTo>
                    <a:pt x="80478" y="957052"/>
                  </a:lnTo>
                  <a:lnTo>
                    <a:pt x="101215" y="924462"/>
                  </a:lnTo>
                  <a:lnTo>
                    <a:pt x="125169" y="890832"/>
                  </a:lnTo>
                  <a:lnTo>
                    <a:pt x="152229" y="856281"/>
                  </a:lnTo>
                  <a:lnTo>
                    <a:pt x="182289" y="820927"/>
                  </a:lnTo>
                  <a:lnTo>
                    <a:pt x="215240" y="784888"/>
                  </a:lnTo>
                  <a:lnTo>
                    <a:pt x="250974" y="748282"/>
                  </a:lnTo>
                  <a:lnTo>
                    <a:pt x="289383" y="711229"/>
                  </a:lnTo>
                  <a:lnTo>
                    <a:pt x="330359" y="673846"/>
                  </a:lnTo>
                  <a:lnTo>
                    <a:pt x="373793" y="636251"/>
                  </a:lnTo>
                  <a:lnTo>
                    <a:pt x="419578" y="598562"/>
                  </a:lnTo>
                  <a:lnTo>
                    <a:pt x="467605" y="560899"/>
                  </a:lnTo>
                  <a:lnTo>
                    <a:pt x="517766" y="523379"/>
                  </a:lnTo>
                  <a:lnTo>
                    <a:pt x="569952" y="486120"/>
                  </a:lnTo>
                  <a:lnTo>
                    <a:pt x="624057" y="449241"/>
                  </a:lnTo>
                  <a:lnTo>
                    <a:pt x="679971" y="412860"/>
                  </a:lnTo>
                  <a:lnTo>
                    <a:pt x="737586" y="377096"/>
                  </a:lnTo>
                  <a:lnTo>
                    <a:pt x="796795" y="342066"/>
                  </a:lnTo>
                  <a:lnTo>
                    <a:pt x="846486" y="313931"/>
                  </a:lnTo>
                  <a:lnTo>
                    <a:pt x="896178" y="286901"/>
                  </a:lnTo>
                  <a:lnTo>
                    <a:pt x="945788" y="261008"/>
                  </a:lnTo>
                  <a:lnTo>
                    <a:pt x="995234" y="236286"/>
                  </a:lnTo>
                  <a:lnTo>
                    <a:pt x="1044434" y="212770"/>
                  </a:lnTo>
                  <a:lnTo>
                    <a:pt x="1093306" y="190493"/>
                  </a:lnTo>
                  <a:lnTo>
                    <a:pt x="1141766" y="169488"/>
                  </a:lnTo>
                  <a:lnTo>
                    <a:pt x="1189733" y="149790"/>
                  </a:lnTo>
                  <a:lnTo>
                    <a:pt x="1237125" y="131432"/>
                  </a:lnTo>
                  <a:lnTo>
                    <a:pt x="1283860" y="114449"/>
                  </a:lnTo>
                  <a:lnTo>
                    <a:pt x="1329854" y="98873"/>
                  </a:lnTo>
                  <a:lnTo>
                    <a:pt x="1375025" y="84738"/>
                  </a:lnTo>
                  <a:lnTo>
                    <a:pt x="1419293" y="72079"/>
                  </a:lnTo>
                  <a:lnTo>
                    <a:pt x="1462573" y="60929"/>
                  </a:lnTo>
                  <a:lnTo>
                    <a:pt x="1504784" y="51321"/>
                  </a:lnTo>
                  <a:lnTo>
                    <a:pt x="1556460" y="41488"/>
                  </a:lnTo>
                  <a:lnTo>
                    <a:pt x="1605137" y="34485"/>
                  </a:lnTo>
                  <a:lnTo>
                    <a:pt x="1650664" y="30296"/>
                  </a:lnTo>
                  <a:lnTo>
                    <a:pt x="1692893" y="28903"/>
                  </a:lnTo>
                  <a:lnTo>
                    <a:pt x="1845140" y="28903"/>
                  </a:lnTo>
                  <a:lnTo>
                    <a:pt x="1830693" y="21661"/>
                  </a:lnTo>
                  <a:lnTo>
                    <a:pt x="1790280" y="9523"/>
                  </a:lnTo>
                  <a:lnTo>
                    <a:pt x="1743610" y="2291"/>
                  </a:lnTo>
                  <a:lnTo>
                    <a:pt x="1690905" y="0"/>
                  </a:lnTo>
                  <a:close/>
                </a:path>
                <a:path w="1931034" h="1268095">
                  <a:moveTo>
                    <a:pt x="1845140" y="28903"/>
                  </a:moveTo>
                  <a:lnTo>
                    <a:pt x="1692893" y="28903"/>
                  </a:lnTo>
                  <a:lnTo>
                    <a:pt x="1760957" y="33505"/>
                  </a:lnTo>
                  <a:lnTo>
                    <a:pt x="1816636" y="47230"/>
                  </a:lnTo>
                  <a:lnTo>
                    <a:pt x="1859023" y="69958"/>
                  </a:lnTo>
                  <a:lnTo>
                    <a:pt x="1887212" y="101571"/>
                  </a:lnTo>
                  <a:lnTo>
                    <a:pt x="1900894" y="143586"/>
                  </a:lnTo>
                  <a:lnTo>
                    <a:pt x="1901723" y="167454"/>
                  </a:lnTo>
                  <a:lnTo>
                    <a:pt x="1898686" y="193072"/>
                  </a:lnTo>
                  <a:lnTo>
                    <a:pt x="1881453" y="249082"/>
                  </a:lnTo>
                  <a:lnTo>
                    <a:pt x="1850060" y="310671"/>
                  </a:lnTo>
                  <a:lnTo>
                    <a:pt x="1829323" y="343262"/>
                  </a:lnTo>
                  <a:lnTo>
                    <a:pt x="1805371" y="376893"/>
                  </a:lnTo>
                  <a:lnTo>
                    <a:pt x="1778312" y="411445"/>
                  </a:lnTo>
                  <a:lnTo>
                    <a:pt x="1748253" y="446800"/>
                  </a:lnTo>
                  <a:lnTo>
                    <a:pt x="1715303" y="482840"/>
                  </a:lnTo>
                  <a:lnTo>
                    <a:pt x="1679571" y="519447"/>
                  </a:lnTo>
                  <a:lnTo>
                    <a:pt x="1641163" y="556502"/>
                  </a:lnTo>
                  <a:lnTo>
                    <a:pt x="1600188" y="593887"/>
                  </a:lnTo>
                  <a:lnTo>
                    <a:pt x="1556755" y="631484"/>
                  </a:lnTo>
                  <a:lnTo>
                    <a:pt x="1510972" y="669175"/>
                  </a:lnTo>
                  <a:lnTo>
                    <a:pt x="1462946" y="706841"/>
                  </a:lnTo>
                  <a:lnTo>
                    <a:pt x="1412786" y="744364"/>
                  </a:lnTo>
                  <a:lnTo>
                    <a:pt x="1360600" y="781625"/>
                  </a:lnTo>
                  <a:lnTo>
                    <a:pt x="1306496" y="818507"/>
                  </a:lnTo>
                  <a:lnTo>
                    <a:pt x="1250582" y="854891"/>
                  </a:lnTo>
                  <a:lnTo>
                    <a:pt x="1192967" y="890659"/>
                  </a:lnTo>
                  <a:lnTo>
                    <a:pt x="1133759" y="925692"/>
                  </a:lnTo>
                  <a:lnTo>
                    <a:pt x="1073817" y="959449"/>
                  </a:lnTo>
                  <a:lnTo>
                    <a:pt x="1014036" y="991458"/>
                  </a:lnTo>
                  <a:lnTo>
                    <a:pt x="954571" y="1021687"/>
                  </a:lnTo>
                  <a:lnTo>
                    <a:pt x="895580" y="1050099"/>
                  </a:lnTo>
                  <a:lnTo>
                    <a:pt x="837218" y="1076662"/>
                  </a:lnTo>
                  <a:lnTo>
                    <a:pt x="779642" y="1101340"/>
                  </a:lnTo>
                  <a:lnTo>
                    <a:pt x="722899" y="1124139"/>
                  </a:lnTo>
                  <a:lnTo>
                    <a:pt x="667476" y="1144902"/>
                  </a:lnTo>
                  <a:lnTo>
                    <a:pt x="613199" y="1163718"/>
                  </a:lnTo>
                  <a:lnTo>
                    <a:pt x="560334" y="1180511"/>
                  </a:lnTo>
                  <a:lnTo>
                    <a:pt x="509038" y="1195247"/>
                  </a:lnTo>
                  <a:lnTo>
                    <a:pt x="459468" y="1207890"/>
                  </a:lnTo>
                  <a:lnTo>
                    <a:pt x="411780" y="1218407"/>
                  </a:lnTo>
                  <a:lnTo>
                    <a:pt x="366131" y="1226763"/>
                  </a:lnTo>
                  <a:lnTo>
                    <a:pt x="322677" y="1232923"/>
                  </a:lnTo>
                  <a:lnTo>
                    <a:pt x="281575" y="1236852"/>
                  </a:lnTo>
                  <a:lnTo>
                    <a:pt x="242981" y="1238517"/>
                  </a:lnTo>
                  <a:lnTo>
                    <a:pt x="461370" y="1238517"/>
                  </a:lnTo>
                  <a:lnTo>
                    <a:pt x="522710" y="1223069"/>
                  </a:lnTo>
                  <a:lnTo>
                    <a:pt x="569498" y="1209514"/>
                  </a:lnTo>
                  <a:lnTo>
                    <a:pt x="617567" y="1194234"/>
                  </a:lnTo>
                  <a:lnTo>
                    <a:pt x="666823" y="1177245"/>
                  </a:lnTo>
                  <a:lnTo>
                    <a:pt x="717172" y="1158568"/>
                  </a:lnTo>
                  <a:lnTo>
                    <a:pt x="768522" y="1138221"/>
                  </a:lnTo>
                  <a:lnTo>
                    <a:pt x="820780" y="1116223"/>
                  </a:lnTo>
                  <a:lnTo>
                    <a:pt x="873852" y="1092593"/>
                  </a:lnTo>
                  <a:lnTo>
                    <a:pt x="927645" y="1067349"/>
                  </a:lnTo>
                  <a:lnTo>
                    <a:pt x="982066" y="1040512"/>
                  </a:lnTo>
                  <a:lnTo>
                    <a:pt x="1037022" y="1012099"/>
                  </a:lnTo>
                  <a:lnTo>
                    <a:pt x="1092420" y="982130"/>
                  </a:lnTo>
                  <a:lnTo>
                    <a:pt x="1148167" y="950624"/>
                  </a:lnTo>
                  <a:lnTo>
                    <a:pt x="1208550" y="914944"/>
                  </a:lnTo>
                  <a:lnTo>
                    <a:pt x="1267117" y="878712"/>
                  </a:lnTo>
                  <a:lnTo>
                    <a:pt x="1323784" y="842022"/>
                  </a:lnTo>
                  <a:lnTo>
                    <a:pt x="1378468" y="804968"/>
                  </a:lnTo>
                  <a:lnTo>
                    <a:pt x="1431086" y="767644"/>
                  </a:lnTo>
                  <a:lnTo>
                    <a:pt x="1481557" y="730142"/>
                  </a:lnTo>
                  <a:lnTo>
                    <a:pt x="1529796" y="692557"/>
                  </a:lnTo>
                  <a:lnTo>
                    <a:pt x="1575721" y="654982"/>
                  </a:lnTo>
                  <a:lnTo>
                    <a:pt x="1619248" y="617512"/>
                  </a:lnTo>
                  <a:lnTo>
                    <a:pt x="1660296" y="580239"/>
                  </a:lnTo>
                  <a:lnTo>
                    <a:pt x="1698781" y="543257"/>
                  </a:lnTo>
                  <a:lnTo>
                    <a:pt x="1734621" y="506660"/>
                  </a:lnTo>
                  <a:lnTo>
                    <a:pt x="1767731" y="470541"/>
                  </a:lnTo>
                  <a:lnTo>
                    <a:pt x="1798031" y="434995"/>
                  </a:lnTo>
                  <a:lnTo>
                    <a:pt x="1825436" y="400115"/>
                  </a:lnTo>
                  <a:lnTo>
                    <a:pt x="1849864" y="365994"/>
                  </a:lnTo>
                  <a:lnTo>
                    <a:pt x="1871232" y="332727"/>
                  </a:lnTo>
                  <a:lnTo>
                    <a:pt x="1904456" y="269125"/>
                  </a:lnTo>
                  <a:lnTo>
                    <a:pt x="1924445" y="210061"/>
                  </a:lnTo>
                  <a:lnTo>
                    <a:pt x="1930536" y="156282"/>
                  </a:lnTo>
                  <a:lnTo>
                    <a:pt x="1928163" y="131609"/>
                  </a:lnTo>
                  <a:lnTo>
                    <a:pt x="1922067" y="108538"/>
                  </a:lnTo>
                  <a:lnTo>
                    <a:pt x="1912164" y="87163"/>
                  </a:lnTo>
                  <a:lnTo>
                    <a:pt x="1891857" y="60516"/>
                  </a:lnTo>
                  <a:lnTo>
                    <a:pt x="1864626" y="38671"/>
                  </a:lnTo>
                  <a:lnTo>
                    <a:pt x="1845140" y="28903"/>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866854" y="1193503"/>
            <a:ext cx="8736330" cy="1019510"/>
          </a:xfrm>
          <a:prstGeom prst="rect">
            <a:avLst/>
          </a:prstGeom>
        </p:spPr>
        <p:txBody>
          <a:bodyPr vert="horz" wrap="square" lIns="0" tIns="186690" rIns="0" bIns="0" rtlCol="0" anchor="t">
            <a:spAutoFit/>
          </a:bodyPr>
          <a:lstStyle/>
          <a:p>
            <a:pPr marL="12700">
              <a:lnSpc>
                <a:spcPct val="100000"/>
              </a:lnSpc>
              <a:spcBef>
                <a:spcPts val="1470"/>
              </a:spcBef>
            </a:pPr>
            <a:r>
              <a:rPr lang="en-US" sz="5400" spc="-30" dirty="0">
                <a:latin typeface="+mj-lt"/>
              </a:rPr>
              <a:t>Into...</a:t>
            </a:r>
            <a:endParaRPr lang="en-US" sz="12700" dirty="0">
              <a:latin typeface="+mj-lt"/>
            </a:endParaRPr>
          </a:p>
        </p:txBody>
      </p:sp>
      <p:grpSp>
        <p:nvGrpSpPr>
          <p:cNvPr id="13" name="object 13"/>
          <p:cNvGrpSpPr/>
          <p:nvPr/>
        </p:nvGrpSpPr>
        <p:grpSpPr>
          <a:xfrm>
            <a:off x="17490808" y="10251187"/>
            <a:ext cx="1734185" cy="178435"/>
            <a:chOff x="17490808" y="10251187"/>
            <a:chExt cx="1734185" cy="178435"/>
          </a:xfrm>
        </p:grpSpPr>
        <p:sp>
          <p:nvSpPr>
            <p:cNvPr id="14" name="object 14"/>
            <p:cNvSpPr/>
            <p:nvPr/>
          </p:nvSpPr>
          <p:spPr>
            <a:xfrm>
              <a:off x="17490808" y="10251970"/>
              <a:ext cx="321945" cy="142875"/>
            </a:xfrm>
            <a:custGeom>
              <a:avLst/>
              <a:gdLst/>
              <a:ahLst/>
              <a:cxnLst/>
              <a:rect l="l" t="t" r="r" b="b"/>
              <a:pathLst>
                <a:path w="321944" h="142875">
                  <a:moveTo>
                    <a:pt x="42752" y="2083"/>
                  </a:moveTo>
                  <a:lnTo>
                    <a:pt x="0" y="2083"/>
                  </a:lnTo>
                  <a:lnTo>
                    <a:pt x="0" y="140309"/>
                  </a:lnTo>
                  <a:lnTo>
                    <a:pt x="42752" y="140309"/>
                  </a:lnTo>
                  <a:lnTo>
                    <a:pt x="42752" y="2083"/>
                  </a:lnTo>
                  <a:close/>
                </a:path>
                <a:path w="321944" h="142875">
                  <a:moveTo>
                    <a:pt x="124027" y="0"/>
                  </a:moveTo>
                  <a:lnTo>
                    <a:pt x="95807" y="5426"/>
                  </a:lnTo>
                  <a:lnTo>
                    <a:pt x="74978" y="20411"/>
                  </a:lnTo>
                  <a:lnTo>
                    <a:pt x="62082" y="43012"/>
                  </a:lnTo>
                  <a:lnTo>
                    <a:pt x="57663" y="71285"/>
                  </a:lnTo>
                  <a:lnTo>
                    <a:pt x="62102" y="99273"/>
                  </a:lnTo>
                  <a:lnTo>
                    <a:pt x="74996" y="121837"/>
                  </a:lnTo>
                  <a:lnTo>
                    <a:pt x="95710" y="136900"/>
                  </a:lnTo>
                  <a:lnTo>
                    <a:pt x="123608" y="142383"/>
                  </a:lnTo>
                  <a:lnTo>
                    <a:pt x="151736" y="136674"/>
                  </a:lnTo>
                  <a:lnTo>
                    <a:pt x="172353" y="121115"/>
                  </a:lnTo>
                  <a:lnTo>
                    <a:pt x="177983" y="110876"/>
                  </a:lnTo>
                  <a:lnTo>
                    <a:pt x="123420" y="110876"/>
                  </a:lnTo>
                  <a:lnTo>
                    <a:pt x="112270" y="106776"/>
                  </a:lnTo>
                  <a:lnTo>
                    <a:pt x="106159" y="96732"/>
                  </a:lnTo>
                  <a:lnTo>
                    <a:pt x="103589" y="84124"/>
                  </a:lnTo>
                  <a:lnTo>
                    <a:pt x="103064" y="72332"/>
                  </a:lnTo>
                  <a:lnTo>
                    <a:pt x="103657" y="60151"/>
                  </a:lnTo>
                  <a:lnTo>
                    <a:pt x="106392" y="46687"/>
                  </a:lnTo>
                  <a:lnTo>
                    <a:pt x="112703" y="35786"/>
                  </a:lnTo>
                  <a:lnTo>
                    <a:pt x="124027" y="31297"/>
                  </a:lnTo>
                  <a:lnTo>
                    <a:pt x="178842" y="31297"/>
                  </a:lnTo>
                  <a:lnTo>
                    <a:pt x="172327" y="19928"/>
                  </a:lnTo>
                  <a:lnTo>
                    <a:pt x="151825" y="5290"/>
                  </a:lnTo>
                  <a:lnTo>
                    <a:pt x="124027" y="0"/>
                  </a:lnTo>
                  <a:close/>
                </a:path>
                <a:path w="321944" h="142875">
                  <a:moveTo>
                    <a:pt x="178842" y="31297"/>
                  </a:moveTo>
                  <a:lnTo>
                    <a:pt x="124027" y="31297"/>
                  </a:lnTo>
                  <a:lnTo>
                    <a:pt x="135216" y="35429"/>
                  </a:lnTo>
                  <a:lnTo>
                    <a:pt x="141017" y="45545"/>
                  </a:lnTo>
                  <a:lnTo>
                    <a:pt x="143200" y="58225"/>
                  </a:lnTo>
                  <a:lnTo>
                    <a:pt x="143528" y="69840"/>
                  </a:lnTo>
                  <a:lnTo>
                    <a:pt x="143511" y="72332"/>
                  </a:lnTo>
                  <a:lnTo>
                    <a:pt x="143191" y="83603"/>
                  </a:lnTo>
                  <a:lnTo>
                    <a:pt x="140942" y="96478"/>
                  </a:lnTo>
                  <a:lnTo>
                    <a:pt x="134960" y="106707"/>
                  </a:lnTo>
                  <a:lnTo>
                    <a:pt x="123420" y="110876"/>
                  </a:lnTo>
                  <a:lnTo>
                    <a:pt x="177983" y="110876"/>
                  </a:lnTo>
                  <a:lnTo>
                    <a:pt x="185034" y="98054"/>
                  </a:lnTo>
                  <a:lnTo>
                    <a:pt x="189355" y="69840"/>
                  </a:lnTo>
                  <a:lnTo>
                    <a:pt x="185011" y="42062"/>
                  </a:lnTo>
                  <a:lnTo>
                    <a:pt x="178842" y="31297"/>
                  </a:lnTo>
                  <a:close/>
                </a:path>
                <a:path w="321944" h="142875">
                  <a:moveTo>
                    <a:pt x="263384" y="2094"/>
                  </a:moveTo>
                  <a:lnTo>
                    <a:pt x="204286" y="2094"/>
                  </a:lnTo>
                  <a:lnTo>
                    <a:pt x="204286" y="140320"/>
                  </a:lnTo>
                  <a:lnTo>
                    <a:pt x="247207" y="140320"/>
                  </a:lnTo>
                  <a:lnTo>
                    <a:pt x="247207" y="90164"/>
                  </a:lnTo>
                  <a:lnTo>
                    <a:pt x="271269" y="90164"/>
                  </a:lnTo>
                  <a:lnTo>
                    <a:pt x="290650" y="87410"/>
                  </a:lnTo>
                  <a:lnTo>
                    <a:pt x="306774" y="79158"/>
                  </a:lnTo>
                  <a:lnTo>
                    <a:pt x="317800" y="65422"/>
                  </a:lnTo>
                  <a:lnTo>
                    <a:pt x="318845" y="60511"/>
                  </a:lnTo>
                  <a:lnTo>
                    <a:pt x="246599" y="60511"/>
                  </a:lnTo>
                  <a:lnTo>
                    <a:pt x="246599" y="33779"/>
                  </a:lnTo>
                  <a:lnTo>
                    <a:pt x="319962" y="33779"/>
                  </a:lnTo>
                  <a:lnTo>
                    <a:pt x="318023" y="27851"/>
                  </a:lnTo>
                  <a:lnTo>
                    <a:pt x="286051" y="3845"/>
                  </a:lnTo>
                  <a:lnTo>
                    <a:pt x="274738" y="2408"/>
                  </a:lnTo>
                  <a:lnTo>
                    <a:pt x="263384" y="2094"/>
                  </a:lnTo>
                  <a:close/>
                </a:path>
                <a:path w="321944" h="142875">
                  <a:moveTo>
                    <a:pt x="319962" y="33779"/>
                  </a:moveTo>
                  <a:lnTo>
                    <a:pt x="271269" y="33779"/>
                  </a:lnTo>
                  <a:lnTo>
                    <a:pt x="279572" y="36271"/>
                  </a:lnTo>
                  <a:lnTo>
                    <a:pt x="279572" y="58438"/>
                  </a:lnTo>
                  <a:lnTo>
                    <a:pt x="270651" y="60511"/>
                  </a:lnTo>
                  <a:lnTo>
                    <a:pt x="318845" y="60511"/>
                  </a:lnTo>
                  <a:lnTo>
                    <a:pt x="321885" y="46218"/>
                  </a:lnTo>
                  <a:lnTo>
                    <a:pt x="320916" y="36694"/>
                  </a:lnTo>
                  <a:lnTo>
                    <a:pt x="319962" y="33779"/>
                  </a:lnTo>
                  <a:close/>
                </a:path>
              </a:pathLst>
            </a:custGeom>
            <a:solidFill>
              <a:srgbClr val="FFFFFF"/>
            </a:solidFill>
          </p:spPr>
          <p:txBody>
            <a:bodyPr wrap="square" lIns="0" tIns="0" rIns="0" bIns="0" rtlCol="0"/>
            <a:lstStyle/>
            <a:p>
              <a:endParaRPr/>
            </a:p>
          </p:txBody>
        </p:sp>
        <p:pic>
          <p:nvPicPr>
            <p:cNvPr id="15" name="object 15"/>
            <p:cNvPicPr/>
            <p:nvPr/>
          </p:nvPicPr>
          <p:blipFill>
            <a:blip r:embed="rId7" cstate="screen">
              <a:extLst>
                <a:ext uri="{28A0092B-C50C-407E-A947-70E740481C1C}">
                  <a14:useLocalDpi xmlns:a14="http://schemas.microsoft.com/office/drawing/2010/main"/>
                </a:ext>
              </a:extLst>
            </a:blip>
            <a:stretch>
              <a:fillRect/>
            </a:stretch>
          </p:blipFill>
          <p:spPr>
            <a:xfrm>
              <a:off x="17879853" y="10251187"/>
              <a:ext cx="1344692" cy="177816"/>
            </a:xfrm>
            <a:prstGeom prst="rect">
              <a:avLst/>
            </a:prstGeom>
          </p:spPr>
        </p:pic>
      </p:grpSp>
      <p:sp>
        <p:nvSpPr>
          <p:cNvPr id="16" name="TextBox 15">
            <a:extLst>
              <a:ext uri="{FF2B5EF4-FFF2-40B4-BE49-F238E27FC236}">
                <a16:creationId xmlns:a16="http://schemas.microsoft.com/office/drawing/2014/main" id="{31B2AFA0-70D4-6AD7-F001-129109407C09}"/>
              </a:ext>
            </a:extLst>
          </p:cNvPr>
          <p:cNvSpPr txBox="1"/>
          <p:nvPr/>
        </p:nvSpPr>
        <p:spPr>
          <a:xfrm>
            <a:off x="864854" y="288644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solidFill>
                  <a:schemeClr val="bg1"/>
                </a:solidFill>
                <a:latin typeface="+mj-lt"/>
              </a:rPr>
              <a:t>Science</a:t>
            </a:r>
            <a:endParaRPr lang="en-US" sz="3600" b="1">
              <a:solidFill>
                <a:schemeClr val="bg1"/>
              </a:solidFill>
              <a:latin typeface="+mj-lt"/>
              <a:cs typeface="Calibri"/>
            </a:endParaRPr>
          </a:p>
        </p:txBody>
      </p:sp>
      <p:sp>
        <p:nvSpPr>
          <p:cNvPr id="17" name="TextBox 16">
            <a:extLst>
              <a:ext uri="{FF2B5EF4-FFF2-40B4-BE49-F238E27FC236}">
                <a16:creationId xmlns:a16="http://schemas.microsoft.com/office/drawing/2014/main" id="{66DF44DA-07CE-F7C4-A8C9-F5DD8787DF1C}"/>
              </a:ext>
            </a:extLst>
          </p:cNvPr>
          <p:cNvSpPr txBox="1"/>
          <p:nvPr/>
        </p:nvSpPr>
        <p:spPr>
          <a:xfrm>
            <a:off x="3374834" y="353634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dirty="0">
                <a:solidFill>
                  <a:schemeClr val="bg1"/>
                </a:solidFill>
                <a:latin typeface="+mj-lt"/>
              </a:rPr>
              <a:t>Music</a:t>
            </a:r>
            <a:endParaRPr lang="en-US" sz="3600" b="1" dirty="0">
              <a:solidFill>
                <a:schemeClr val="bg1"/>
              </a:solidFill>
              <a:latin typeface="+mj-lt"/>
              <a:cs typeface="Calibri"/>
            </a:endParaRPr>
          </a:p>
        </p:txBody>
      </p:sp>
      <p:sp>
        <p:nvSpPr>
          <p:cNvPr id="18" name="TextBox 17">
            <a:extLst>
              <a:ext uri="{FF2B5EF4-FFF2-40B4-BE49-F238E27FC236}">
                <a16:creationId xmlns:a16="http://schemas.microsoft.com/office/drawing/2014/main" id="{F7EBF86C-603A-DCAB-755A-F27207ABD4CD}"/>
              </a:ext>
            </a:extLst>
          </p:cNvPr>
          <p:cNvSpPr txBox="1"/>
          <p:nvPr/>
        </p:nvSpPr>
        <p:spPr>
          <a:xfrm>
            <a:off x="5685765" y="419342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solidFill>
                  <a:schemeClr val="bg1"/>
                </a:solidFill>
                <a:latin typeface="+mj-lt"/>
              </a:rPr>
              <a:t>Sport</a:t>
            </a:r>
            <a:endParaRPr lang="en-US" sz="3600" b="1">
              <a:solidFill>
                <a:schemeClr val="bg1"/>
              </a:solidFill>
              <a:latin typeface="+mj-lt"/>
              <a:cs typeface="Calibri"/>
            </a:endParaRPr>
          </a:p>
        </p:txBody>
      </p:sp>
      <p:sp>
        <p:nvSpPr>
          <p:cNvPr id="19" name="TextBox 18">
            <a:extLst>
              <a:ext uri="{FF2B5EF4-FFF2-40B4-BE49-F238E27FC236}">
                <a16:creationId xmlns:a16="http://schemas.microsoft.com/office/drawing/2014/main" id="{C2407DF7-5151-91B4-4691-3763C8527BFD}"/>
              </a:ext>
            </a:extLst>
          </p:cNvPr>
          <p:cNvSpPr txBox="1"/>
          <p:nvPr/>
        </p:nvSpPr>
        <p:spPr>
          <a:xfrm>
            <a:off x="2120180" y="478336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a:solidFill>
                  <a:schemeClr val="bg1"/>
                </a:solidFill>
                <a:latin typeface="+mj-lt"/>
              </a:rPr>
              <a:t>Art</a:t>
            </a:r>
            <a:endParaRPr lang="en-US" sz="3600" b="1">
              <a:solidFill>
                <a:schemeClr val="bg1"/>
              </a:solidFill>
              <a:latin typeface="+mj-lt"/>
              <a:cs typeface="Calibri"/>
            </a:endParaRPr>
          </a:p>
        </p:txBody>
      </p:sp>
      <p:sp>
        <p:nvSpPr>
          <p:cNvPr id="20" name="TextBox 19">
            <a:extLst>
              <a:ext uri="{FF2B5EF4-FFF2-40B4-BE49-F238E27FC236}">
                <a16:creationId xmlns:a16="http://schemas.microsoft.com/office/drawing/2014/main" id="{D7916601-6862-96F7-DAC5-8167B6E00032}"/>
              </a:ext>
            </a:extLst>
          </p:cNvPr>
          <p:cNvSpPr txBox="1"/>
          <p:nvPr/>
        </p:nvSpPr>
        <p:spPr>
          <a:xfrm>
            <a:off x="6737533" y="5432064"/>
            <a:ext cx="3589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bg1"/>
                </a:solidFill>
                <a:latin typeface="+mj-lt"/>
              </a:rPr>
              <a:t>Something else?</a:t>
            </a:r>
            <a:endParaRPr lang="en-US" sz="3600" b="1">
              <a:solidFill>
                <a:schemeClr val="bg1"/>
              </a:solidFill>
              <a:latin typeface="+mj-lt"/>
              <a:cs typeface="Calibri"/>
            </a:endParaRPr>
          </a:p>
        </p:txBody>
      </p:sp>
      <p:sp>
        <p:nvSpPr>
          <p:cNvPr id="21" name="TextBox 20">
            <a:extLst>
              <a:ext uri="{FF2B5EF4-FFF2-40B4-BE49-F238E27FC236}">
                <a16:creationId xmlns:a16="http://schemas.microsoft.com/office/drawing/2014/main" id="{49C5FE7F-08D9-C892-C156-70A67029F10A}"/>
              </a:ext>
            </a:extLst>
          </p:cNvPr>
          <p:cNvSpPr txBox="1"/>
          <p:nvPr/>
        </p:nvSpPr>
        <p:spPr>
          <a:xfrm>
            <a:off x="860638" y="8575924"/>
            <a:ext cx="7493238" cy="977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GB" sz="2400" dirty="0">
                <a:solidFill>
                  <a:schemeClr val="bg1"/>
                </a:solidFill>
                <a:latin typeface="Franklin Gothic ATF" panose="020B0503060602040204" pitchFamily="34" charset="77"/>
                <a:ea typeface="+mn-lt"/>
                <a:cs typeface="+mn-lt"/>
              </a:rPr>
              <a:t>No matter your passion – channel your creativity into something special with </a:t>
            </a:r>
            <a:r>
              <a:rPr lang="en-GB" sz="2400" b="1" dirty="0">
                <a:solidFill>
                  <a:schemeClr val="tx2"/>
                </a:solidFill>
                <a:latin typeface="Franklin Gothic ATF" panose="020B0503060602040204" pitchFamily="34" charset="77"/>
                <a:ea typeface="+mn-lt"/>
                <a:cs typeface="+mn-lt"/>
              </a:rPr>
              <a:t>The Eurekas</a:t>
            </a:r>
            <a:r>
              <a:rPr lang="en-GB" sz="2400" dirty="0">
                <a:solidFill>
                  <a:schemeClr val="bg1"/>
                </a:solidFill>
                <a:latin typeface="Franklin Gothic ATF" panose="020B0503060602040204" pitchFamily="34" charset="77"/>
                <a:ea typeface="+mn-lt"/>
                <a:cs typeface="+mn-lt"/>
              </a:rPr>
              <a:t>.</a:t>
            </a:r>
            <a:endParaRPr lang="en-US" sz="2400" dirty="0">
              <a:solidFill>
                <a:schemeClr val="bg1"/>
              </a:solidFill>
              <a:latin typeface="Franklin Gothic ATF" panose="020B0503060602040204" pitchFamily="34" charset="77"/>
              <a:cs typeface="Calibri"/>
            </a:endParaRPr>
          </a:p>
        </p:txBody>
      </p:sp>
      <p:pic>
        <p:nvPicPr>
          <p:cNvPr id="29" name="object 10" descr="Shape&#10;&#10;Description automatically generated">
            <a:extLst>
              <a:ext uri="{FF2B5EF4-FFF2-40B4-BE49-F238E27FC236}">
                <a16:creationId xmlns:a16="http://schemas.microsoft.com/office/drawing/2014/main" id="{B76C6F6A-BCC3-0775-EA7B-74978CE63D3E}"/>
              </a:ext>
            </a:extLst>
          </p:cNvPr>
          <p:cNvPicPr/>
          <p:nvPr/>
        </p:nvPicPr>
        <p:blipFill>
          <a:blip r:embed="rId8" cstate="screen">
            <a:extLst>
              <a:ext uri="{28A0092B-C50C-407E-A947-70E740481C1C}">
                <a14:useLocalDpi xmlns:a14="http://schemas.microsoft.com/office/drawing/2010/main"/>
              </a:ext>
            </a:extLst>
          </a:blip>
          <a:stretch>
            <a:fillRect/>
          </a:stretch>
        </p:blipFill>
        <p:spPr>
          <a:xfrm>
            <a:off x="12082394" y="7763733"/>
            <a:ext cx="2380807" cy="2380807"/>
          </a:xfrm>
          <a:prstGeom prst="rect">
            <a:avLst/>
          </a:prstGeom>
        </p:spPr>
      </p:pic>
    </p:spTree>
    <p:extLst>
      <p:ext uri="{BB962C8B-B14F-4D97-AF65-F5344CB8AC3E}">
        <p14:creationId xmlns:p14="http://schemas.microsoft.com/office/powerpoint/2010/main" val="281131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753"/>
            <a:ext cx="20104100" cy="11303038"/>
          </a:xfrm>
          <a:prstGeom prst="rect">
            <a:avLst/>
          </a:prstGeom>
        </p:spPr>
      </p:pic>
      <p:sp>
        <p:nvSpPr>
          <p:cNvPr id="3" name="object 3"/>
          <p:cNvSpPr txBox="1"/>
          <p:nvPr/>
        </p:nvSpPr>
        <p:spPr>
          <a:xfrm>
            <a:off x="866478" y="2519014"/>
            <a:ext cx="8102159" cy="7815794"/>
          </a:xfrm>
          <a:prstGeom prst="rect">
            <a:avLst/>
          </a:prstGeom>
        </p:spPr>
        <p:txBody>
          <a:bodyPr vert="horz" wrap="square" lIns="0" tIns="12065" rIns="0" bIns="0" rtlCol="0" anchor="t">
            <a:spAutoFit/>
          </a:bodyPr>
          <a:lstStyle/>
          <a:p>
            <a:pPr>
              <a:lnSpc>
                <a:spcPct val="125000"/>
              </a:lnSpc>
            </a:pPr>
            <a:r>
              <a:rPr lang="en-GB" sz="2400" dirty="0">
                <a:solidFill>
                  <a:schemeClr val="bg1"/>
                </a:solidFill>
                <a:ea typeface="+mn-lt"/>
                <a:cs typeface="+mn-lt"/>
              </a:rPr>
              <a:t>The Eurekas is an annual physics competition for </a:t>
            </a:r>
            <a:r>
              <a:rPr lang="en-GB" sz="2400" b="0" i="0" dirty="0">
                <a:solidFill>
                  <a:schemeClr val="bg1"/>
                </a:solidFill>
                <a:effectLst/>
                <a:ea typeface="+mn-lt"/>
                <a:cs typeface="+mn-lt"/>
              </a:rPr>
              <a:t>students </a:t>
            </a:r>
            <a:r>
              <a:rPr lang="en-GB" sz="2400" dirty="0">
                <a:solidFill>
                  <a:schemeClr val="bg1"/>
                </a:solidFill>
                <a:ea typeface="+mn-lt"/>
                <a:cs typeface="+mn-lt"/>
              </a:rPr>
              <a:t>aged 11-16 in the UK and Ireland, where we challenge you </a:t>
            </a:r>
            <a:r>
              <a:rPr lang="en-GB" sz="2400" b="0" i="0" dirty="0">
                <a:solidFill>
                  <a:schemeClr val="bg1"/>
                </a:solidFill>
                <a:effectLst/>
                <a:ea typeface="+mn-lt"/>
                <a:cs typeface="+mn-lt"/>
              </a:rPr>
              <a:t>to </a:t>
            </a:r>
            <a:r>
              <a:rPr lang="en-GB" sz="2400" b="1" i="0" dirty="0">
                <a:solidFill>
                  <a:schemeClr val="accent2"/>
                </a:solidFill>
                <a:effectLst/>
                <a:latin typeface="+mj-lt"/>
                <a:ea typeface="+mn-lt"/>
                <a:cs typeface="+mn-lt"/>
              </a:rPr>
              <a:t>see physics differently</a:t>
            </a:r>
            <a:r>
              <a:rPr lang="en-GB" sz="2400" b="0" i="0" dirty="0">
                <a:solidFill>
                  <a:schemeClr val="bg1"/>
                </a:solidFill>
                <a:effectLst/>
                <a:ea typeface="+mn-lt"/>
                <a:cs typeface="+mn-lt"/>
              </a:rPr>
              <a:t>.</a:t>
            </a:r>
            <a:endParaRPr lang="en-US" sz="2400" dirty="0">
              <a:solidFill>
                <a:schemeClr val="bg1"/>
              </a:solidFill>
            </a:endParaRPr>
          </a:p>
          <a:p>
            <a:pPr>
              <a:lnSpc>
                <a:spcPct val="125000"/>
              </a:lnSpc>
            </a:pPr>
            <a:endParaRPr lang="en-US" sz="2400" dirty="0">
              <a:solidFill>
                <a:schemeClr val="bg1"/>
              </a:solidFill>
              <a:ea typeface="+mn-lt"/>
              <a:cs typeface="+mn-lt"/>
            </a:endParaRPr>
          </a:p>
          <a:p>
            <a:pPr>
              <a:lnSpc>
                <a:spcPct val="125000"/>
              </a:lnSpc>
            </a:pPr>
            <a:r>
              <a:rPr lang="en-GB" sz="2400" dirty="0">
                <a:solidFill>
                  <a:schemeClr val="bg1"/>
                </a:solidFill>
                <a:ea typeface="+mn-lt"/>
                <a:cs typeface="+mn-lt"/>
              </a:rPr>
              <a:t>We want </a:t>
            </a:r>
            <a:r>
              <a:rPr lang="en-GB" sz="2400" b="0" i="0" dirty="0">
                <a:solidFill>
                  <a:schemeClr val="bg1"/>
                </a:solidFill>
                <a:effectLst/>
                <a:ea typeface="+mn-lt"/>
                <a:cs typeface="+mn-lt"/>
              </a:rPr>
              <a:t>to </a:t>
            </a:r>
            <a:r>
              <a:rPr lang="en-GB" sz="2400" dirty="0">
                <a:solidFill>
                  <a:schemeClr val="bg1"/>
                </a:solidFill>
                <a:ea typeface="+mn-lt"/>
                <a:cs typeface="+mn-lt"/>
              </a:rPr>
              <a:t>see submissions that show you interacting with physics creatively and in a way we might not expect. Everyone has a passion. Maybe yours is art, sport, music, gaming or something else – </a:t>
            </a:r>
            <a:r>
              <a:rPr lang="en-GB" sz="2400" b="0" i="0" dirty="0">
                <a:solidFill>
                  <a:schemeClr val="bg1"/>
                </a:solidFill>
                <a:effectLst/>
                <a:ea typeface="+mn-lt"/>
                <a:cs typeface="+mn-lt"/>
              </a:rPr>
              <a:t>physics </a:t>
            </a:r>
            <a:r>
              <a:rPr lang="en-GB" sz="2400" dirty="0">
                <a:solidFill>
                  <a:schemeClr val="bg1"/>
                </a:solidFill>
                <a:ea typeface="+mn-lt"/>
                <a:cs typeface="+mn-lt"/>
              </a:rPr>
              <a:t>will be a big part of how it happens. Decide what </a:t>
            </a:r>
            <a:r>
              <a:rPr lang="en-GB" sz="2400" i="1" dirty="0">
                <a:solidFill>
                  <a:schemeClr val="bg1"/>
                </a:solidFill>
                <a:ea typeface="+mn-lt"/>
                <a:cs typeface="+mn-lt"/>
              </a:rPr>
              <a:t>you’re</a:t>
            </a:r>
            <a:r>
              <a:rPr lang="en-GB" sz="2400" dirty="0">
                <a:solidFill>
                  <a:schemeClr val="bg1"/>
                </a:solidFill>
                <a:ea typeface="+mn-lt"/>
                <a:cs typeface="+mn-lt"/>
              </a:rPr>
              <a:t> most passionate about, then </a:t>
            </a:r>
            <a:r>
              <a:rPr lang="en-GB" sz="2400" b="1" dirty="0">
                <a:solidFill>
                  <a:srgbClr val="66C1DF"/>
                </a:solidFill>
                <a:latin typeface="+mj-lt"/>
                <a:ea typeface="+mn-lt"/>
                <a:cs typeface="+mn-lt"/>
              </a:rPr>
              <a:t>show us how physics plays a part in it</a:t>
            </a:r>
            <a:r>
              <a:rPr lang="en-GB" sz="2400" dirty="0">
                <a:solidFill>
                  <a:schemeClr val="bg1"/>
                </a:solidFill>
                <a:ea typeface="+mn-lt"/>
                <a:cs typeface="+mn-lt"/>
              </a:rPr>
              <a:t>.</a:t>
            </a:r>
            <a:endParaRPr lang="en-GB" sz="2400" b="0" i="0" dirty="0">
              <a:solidFill>
                <a:schemeClr val="bg1"/>
              </a:solidFill>
              <a:effectLst/>
              <a:ea typeface="+mn-lt"/>
              <a:cs typeface="+mn-lt"/>
            </a:endParaRPr>
          </a:p>
          <a:p>
            <a:pPr>
              <a:lnSpc>
                <a:spcPct val="125000"/>
              </a:lnSpc>
            </a:pPr>
            <a:endParaRPr lang="en-US" sz="2400" dirty="0">
              <a:solidFill>
                <a:schemeClr val="bg1"/>
              </a:solidFill>
              <a:ea typeface="+mn-lt"/>
              <a:cs typeface="+mn-lt"/>
            </a:endParaRPr>
          </a:p>
          <a:p>
            <a:pPr>
              <a:lnSpc>
                <a:spcPct val="125000"/>
              </a:lnSpc>
            </a:pPr>
            <a:r>
              <a:rPr lang="en-GB" sz="2400" dirty="0">
                <a:solidFill>
                  <a:schemeClr val="bg1"/>
                </a:solidFill>
                <a:ea typeface="+mn-lt"/>
                <a:cs typeface="+mn-lt"/>
              </a:rPr>
              <a:t>An inspiring judging panel will determine which entries demonstrate exceptional originality </a:t>
            </a:r>
            <a:r>
              <a:rPr lang="en-GB" sz="2400" b="0" i="0" dirty="0">
                <a:solidFill>
                  <a:schemeClr val="bg1"/>
                </a:solidFill>
                <a:effectLst/>
                <a:ea typeface="+mn-lt"/>
                <a:cs typeface="+mn-lt"/>
              </a:rPr>
              <a:t>and </a:t>
            </a:r>
            <a:r>
              <a:rPr lang="en-GB" sz="2400" dirty="0">
                <a:solidFill>
                  <a:schemeClr val="bg1"/>
                </a:solidFill>
                <a:ea typeface="+mn-lt"/>
                <a:cs typeface="+mn-lt"/>
              </a:rPr>
              <a:t>creativity, with an overall winner receiving </a:t>
            </a:r>
            <a:r>
              <a:rPr lang="en-GB" sz="2400" b="1" dirty="0">
                <a:solidFill>
                  <a:srgbClr val="66C1DF"/>
                </a:solidFill>
                <a:latin typeface="+mj-lt"/>
                <a:ea typeface="+mn-lt"/>
                <a:cs typeface="+mn-lt"/>
              </a:rPr>
              <a:t>£1,000/€1,200</a:t>
            </a:r>
            <a:r>
              <a:rPr lang="en-GB" sz="2400" dirty="0">
                <a:solidFill>
                  <a:schemeClr val="bg1"/>
                </a:solidFill>
                <a:ea typeface="+mn-lt"/>
                <a:cs typeface="+mn-lt"/>
              </a:rPr>
              <a:t>, plus </a:t>
            </a:r>
            <a:r>
              <a:rPr lang="en-GB" sz="2400" b="1" dirty="0">
                <a:solidFill>
                  <a:srgbClr val="66C1DF"/>
                </a:solidFill>
                <a:latin typeface="+mj-lt"/>
                <a:ea typeface="+mn-lt"/>
                <a:cs typeface="+mn-lt"/>
              </a:rPr>
              <a:t>£250/€300</a:t>
            </a:r>
            <a:r>
              <a:rPr lang="en-GB" sz="2400" dirty="0">
                <a:solidFill>
                  <a:schemeClr val="bg1"/>
                </a:solidFill>
                <a:latin typeface="+mj-lt"/>
                <a:ea typeface="+mn-lt"/>
                <a:cs typeface="+mn-lt"/>
              </a:rPr>
              <a:t> </a:t>
            </a:r>
            <a:r>
              <a:rPr lang="en-GB" sz="2400" dirty="0">
                <a:solidFill>
                  <a:schemeClr val="bg1"/>
                </a:solidFill>
                <a:ea typeface="+mn-lt"/>
                <a:cs typeface="+mn-lt"/>
              </a:rPr>
              <a:t>for their school. Two runners up will each win </a:t>
            </a:r>
            <a:r>
              <a:rPr lang="en-GB" sz="2400" b="1" dirty="0">
                <a:solidFill>
                  <a:srgbClr val="66C1DF"/>
                </a:solidFill>
                <a:latin typeface="+mj-lt"/>
                <a:ea typeface="+mn-lt"/>
                <a:cs typeface="+mn-lt"/>
              </a:rPr>
              <a:t>£500/€600</a:t>
            </a:r>
            <a:r>
              <a:rPr lang="en-GB" sz="2400" dirty="0">
                <a:solidFill>
                  <a:schemeClr val="bg1"/>
                </a:solidFill>
                <a:latin typeface="+mj-lt"/>
                <a:ea typeface="+mn-lt"/>
                <a:cs typeface="+mn-lt"/>
              </a:rPr>
              <a:t> </a:t>
            </a:r>
            <a:r>
              <a:rPr lang="en-GB" sz="2400" dirty="0">
                <a:solidFill>
                  <a:schemeClr val="bg1"/>
                </a:solidFill>
                <a:ea typeface="+mn-lt"/>
                <a:cs typeface="+mn-lt"/>
              </a:rPr>
              <a:t>and there will be six prizes of </a:t>
            </a:r>
            <a:r>
              <a:rPr lang="en-GB" sz="2400" b="1" dirty="0">
                <a:solidFill>
                  <a:srgbClr val="66C1DF"/>
                </a:solidFill>
                <a:latin typeface="+mj-lt"/>
                <a:ea typeface="+mn-lt"/>
                <a:cs typeface="+mn-lt"/>
              </a:rPr>
              <a:t>£250/€300</a:t>
            </a:r>
            <a:r>
              <a:rPr lang="en-GB" sz="2400" dirty="0">
                <a:solidFill>
                  <a:schemeClr val="bg1"/>
                </a:solidFill>
                <a:latin typeface="+mj-lt"/>
                <a:ea typeface="+mn-lt"/>
                <a:cs typeface="+mn-lt"/>
              </a:rPr>
              <a:t> </a:t>
            </a:r>
            <a:r>
              <a:rPr lang="en-GB" sz="2400" dirty="0">
                <a:solidFill>
                  <a:schemeClr val="bg1"/>
                </a:solidFill>
                <a:ea typeface="+mn-lt"/>
                <a:cs typeface="+mn-lt"/>
              </a:rPr>
              <a:t>awarded to an outstanding entry from someone at every age, from 11 to 16</a:t>
            </a:r>
            <a:r>
              <a:rPr lang="en-GB" sz="2400" b="0" i="0" dirty="0">
                <a:solidFill>
                  <a:schemeClr val="bg1"/>
                </a:solidFill>
                <a:effectLst/>
                <a:ea typeface="+mn-lt"/>
                <a:cs typeface="+mn-lt"/>
              </a:rPr>
              <a:t>.</a:t>
            </a:r>
            <a:endParaRPr lang="en-GB" sz="2400" dirty="0">
              <a:solidFill>
                <a:schemeClr val="bg1"/>
              </a:solidFill>
              <a:ea typeface="+mn-lt"/>
              <a:cs typeface="+mn-lt"/>
            </a:endParaRPr>
          </a:p>
        </p:txBody>
      </p:sp>
      <p:sp>
        <p:nvSpPr>
          <p:cNvPr id="4" name="object 4"/>
          <p:cNvSpPr txBox="1">
            <a:spLocks noGrp="1"/>
          </p:cNvSpPr>
          <p:nvPr>
            <p:ph type="title"/>
          </p:nvPr>
        </p:nvSpPr>
        <p:spPr>
          <a:xfrm>
            <a:off x="866854" y="1193503"/>
            <a:ext cx="8736330" cy="996427"/>
          </a:xfrm>
          <a:prstGeom prst="rect">
            <a:avLst/>
          </a:prstGeom>
        </p:spPr>
        <p:txBody>
          <a:bodyPr vert="horz" wrap="square" lIns="0" tIns="186690" rIns="0" bIns="0" rtlCol="0" anchor="t">
            <a:spAutoFit/>
          </a:bodyPr>
          <a:lstStyle/>
          <a:p>
            <a:pPr marL="12700">
              <a:spcBef>
                <a:spcPts val="1470"/>
              </a:spcBef>
            </a:pPr>
            <a:r>
              <a:rPr lang="en-GB" sz="5250" spc="-30" dirty="0">
                <a:latin typeface="+mj-lt"/>
              </a:rPr>
              <a:t>What is The Eurekas?</a:t>
            </a:r>
            <a:endParaRPr lang="en-GB" sz="3600" b="0" spc="-120" dirty="0">
              <a:latin typeface="+mj-lt"/>
            </a:endParaRPr>
          </a:p>
        </p:txBody>
      </p:sp>
      <p:grpSp>
        <p:nvGrpSpPr>
          <p:cNvPr id="5" name="object 5"/>
          <p:cNvGrpSpPr/>
          <p:nvPr/>
        </p:nvGrpSpPr>
        <p:grpSpPr>
          <a:xfrm>
            <a:off x="11156205" y="1872536"/>
            <a:ext cx="7906885" cy="7539067"/>
            <a:chOff x="11317453" y="1999184"/>
            <a:chExt cx="7906885" cy="7539067"/>
          </a:xfrm>
        </p:grpSpPr>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16947382" y="1999184"/>
              <a:ext cx="2276956" cy="2273300"/>
            </a:xfrm>
            <a:prstGeom prst="rect">
              <a:avLst/>
            </a:prstGeom>
          </p:spPr>
        </p:pic>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12349759" y="2765076"/>
              <a:ext cx="6282091" cy="6273800"/>
            </a:xfrm>
            <a:prstGeom prst="rect">
              <a:avLst/>
            </a:prstGeom>
          </p:spPr>
        </p:pic>
        <p:sp>
          <p:nvSpPr>
            <p:cNvPr id="9" name="object 9"/>
            <p:cNvSpPr/>
            <p:nvPr/>
          </p:nvSpPr>
          <p:spPr>
            <a:xfrm>
              <a:off x="11569785" y="3525838"/>
              <a:ext cx="1497330" cy="955675"/>
            </a:xfrm>
            <a:custGeom>
              <a:avLst/>
              <a:gdLst/>
              <a:ahLst/>
              <a:cxnLst/>
              <a:rect l="l" t="t" r="r" b="b"/>
              <a:pathLst>
                <a:path w="1497330" h="955675">
                  <a:moveTo>
                    <a:pt x="680" y="0"/>
                  </a:moveTo>
                  <a:lnTo>
                    <a:pt x="0" y="0"/>
                  </a:lnTo>
                  <a:lnTo>
                    <a:pt x="157" y="955510"/>
                  </a:lnTo>
                  <a:lnTo>
                    <a:pt x="848" y="955510"/>
                  </a:lnTo>
                  <a:lnTo>
                    <a:pt x="62464" y="848141"/>
                  </a:lnTo>
                  <a:lnTo>
                    <a:pt x="29088" y="848141"/>
                  </a:lnTo>
                  <a:lnTo>
                    <a:pt x="28972" y="107378"/>
                  </a:lnTo>
                  <a:lnTo>
                    <a:pt x="62339" y="107378"/>
                  </a:lnTo>
                  <a:lnTo>
                    <a:pt x="680" y="0"/>
                  </a:lnTo>
                  <a:close/>
                </a:path>
                <a:path w="1497330" h="955675">
                  <a:moveTo>
                    <a:pt x="274327" y="529376"/>
                  </a:moveTo>
                  <a:lnTo>
                    <a:pt x="245395" y="529376"/>
                  </a:lnTo>
                  <a:lnTo>
                    <a:pt x="245448" y="955510"/>
                  </a:lnTo>
                  <a:lnTo>
                    <a:pt x="246139" y="955510"/>
                  </a:lnTo>
                  <a:lnTo>
                    <a:pt x="307748" y="848141"/>
                  </a:lnTo>
                  <a:lnTo>
                    <a:pt x="274400" y="848141"/>
                  </a:lnTo>
                  <a:lnTo>
                    <a:pt x="274327" y="529376"/>
                  </a:lnTo>
                  <a:close/>
                </a:path>
                <a:path w="1497330" h="955675">
                  <a:moveTo>
                    <a:pt x="518151" y="531900"/>
                  </a:moveTo>
                  <a:lnTo>
                    <a:pt x="489210" y="531900"/>
                  </a:lnTo>
                  <a:lnTo>
                    <a:pt x="489273" y="955510"/>
                  </a:lnTo>
                  <a:lnTo>
                    <a:pt x="489964" y="955510"/>
                  </a:lnTo>
                  <a:lnTo>
                    <a:pt x="551573" y="848141"/>
                  </a:lnTo>
                  <a:lnTo>
                    <a:pt x="518214" y="848141"/>
                  </a:lnTo>
                  <a:lnTo>
                    <a:pt x="518151" y="531900"/>
                  </a:lnTo>
                  <a:close/>
                </a:path>
                <a:path w="1497330" h="955675">
                  <a:moveTo>
                    <a:pt x="761985" y="531900"/>
                  </a:moveTo>
                  <a:lnTo>
                    <a:pt x="733035" y="531900"/>
                  </a:lnTo>
                  <a:lnTo>
                    <a:pt x="733098" y="955510"/>
                  </a:lnTo>
                  <a:lnTo>
                    <a:pt x="733789" y="955510"/>
                  </a:lnTo>
                  <a:lnTo>
                    <a:pt x="795397" y="848141"/>
                  </a:lnTo>
                  <a:lnTo>
                    <a:pt x="762039" y="848141"/>
                  </a:lnTo>
                  <a:lnTo>
                    <a:pt x="761985" y="531900"/>
                  </a:lnTo>
                  <a:close/>
                </a:path>
                <a:path w="1497330" h="955675">
                  <a:moveTo>
                    <a:pt x="1007273" y="529376"/>
                  </a:moveTo>
                  <a:lnTo>
                    <a:pt x="978305" y="529376"/>
                  </a:lnTo>
                  <a:lnTo>
                    <a:pt x="978399" y="955510"/>
                  </a:lnTo>
                  <a:lnTo>
                    <a:pt x="979090" y="955510"/>
                  </a:lnTo>
                  <a:lnTo>
                    <a:pt x="1040694" y="848141"/>
                  </a:lnTo>
                  <a:lnTo>
                    <a:pt x="1007309" y="848141"/>
                  </a:lnTo>
                  <a:lnTo>
                    <a:pt x="1007273" y="529376"/>
                  </a:lnTo>
                  <a:close/>
                </a:path>
                <a:path w="1497330" h="955675">
                  <a:moveTo>
                    <a:pt x="1251090" y="531900"/>
                  </a:moveTo>
                  <a:lnTo>
                    <a:pt x="1222140" y="531900"/>
                  </a:lnTo>
                  <a:lnTo>
                    <a:pt x="1222214" y="955510"/>
                  </a:lnTo>
                  <a:lnTo>
                    <a:pt x="1222905" y="955510"/>
                  </a:lnTo>
                  <a:lnTo>
                    <a:pt x="1284514" y="848141"/>
                  </a:lnTo>
                  <a:lnTo>
                    <a:pt x="1251145" y="848141"/>
                  </a:lnTo>
                  <a:lnTo>
                    <a:pt x="1251090" y="531900"/>
                  </a:lnTo>
                  <a:close/>
                </a:path>
                <a:path w="1497330" h="955675">
                  <a:moveTo>
                    <a:pt x="62339" y="107378"/>
                  </a:moveTo>
                  <a:lnTo>
                    <a:pt x="28972" y="107378"/>
                  </a:lnTo>
                  <a:lnTo>
                    <a:pt x="241615" y="477744"/>
                  </a:lnTo>
                  <a:lnTo>
                    <a:pt x="29088" y="848141"/>
                  </a:lnTo>
                  <a:lnTo>
                    <a:pt x="62464" y="848141"/>
                  </a:lnTo>
                  <a:lnTo>
                    <a:pt x="245395" y="529376"/>
                  </a:lnTo>
                  <a:lnTo>
                    <a:pt x="274327" y="529376"/>
                  </a:lnTo>
                  <a:lnTo>
                    <a:pt x="274316" y="478927"/>
                  </a:lnTo>
                  <a:lnTo>
                    <a:pt x="274996" y="477744"/>
                  </a:lnTo>
                  <a:lnTo>
                    <a:pt x="274891" y="426133"/>
                  </a:lnTo>
                  <a:lnTo>
                    <a:pt x="245374" y="426133"/>
                  </a:lnTo>
                  <a:lnTo>
                    <a:pt x="62339" y="107378"/>
                  </a:lnTo>
                  <a:close/>
                </a:path>
                <a:path w="1497330" h="955675">
                  <a:moveTo>
                    <a:pt x="307630" y="107378"/>
                  </a:moveTo>
                  <a:lnTo>
                    <a:pt x="274242" y="107378"/>
                  </a:lnTo>
                  <a:lnTo>
                    <a:pt x="486896" y="477744"/>
                  </a:lnTo>
                  <a:lnTo>
                    <a:pt x="274400" y="848141"/>
                  </a:lnTo>
                  <a:lnTo>
                    <a:pt x="307748" y="848141"/>
                  </a:lnTo>
                  <a:lnTo>
                    <a:pt x="489210" y="531900"/>
                  </a:lnTo>
                  <a:lnTo>
                    <a:pt x="518151" y="531900"/>
                  </a:lnTo>
                  <a:lnTo>
                    <a:pt x="518141" y="481493"/>
                  </a:lnTo>
                  <a:lnTo>
                    <a:pt x="520287" y="477744"/>
                  </a:lnTo>
                  <a:lnTo>
                    <a:pt x="518141" y="474027"/>
                  </a:lnTo>
                  <a:lnTo>
                    <a:pt x="518131" y="423578"/>
                  </a:lnTo>
                  <a:lnTo>
                    <a:pt x="489199" y="423578"/>
                  </a:lnTo>
                  <a:lnTo>
                    <a:pt x="307630" y="107378"/>
                  </a:lnTo>
                  <a:close/>
                </a:path>
                <a:path w="1497330" h="955675">
                  <a:moveTo>
                    <a:pt x="551445" y="107378"/>
                  </a:moveTo>
                  <a:lnTo>
                    <a:pt x="518067" y="107378"/>
                  </a:lnTo>
                  <a:lnTo>
                    <a:pt x="730742" y="477744"/>
                  </a:lnTo>
                  <a:lnTo>
                    <a:pt x="518214" y="848141"/>
                  </a:lnTo>
                  <a:lnTo>
                    <a:pt x="551573" y="848141"/>
                  </a:lnTo>
                  <a:lnTo>
                    <a:pt x="733035" y="531900"/>
                  </a:lnTo>
                  <a:lnTo>
                    <a:pt x="761985" y="531900"/>
                  </a:lnTo>
                  <a:lnTo>
                    <a:pt x="761976" y="481493"/>
                  </a:lnTo>
                  <a:lnTo>
                    <a:pt x="764112" y="477744"/>
                  </a:lnTo>
                  <a:lnTo>
                    <a:pt x="761955" y="474027"/>
                  </a:lnTo>
                  <a:lnTo>
                    <a:pt x="761948" y="423578"/>
                  </a:lnTo>
                  <a:lnTo>
                    <a:pt x="733014" y="423578"/>
                  </a:lnTo>
                  <a:lnTo>
                    <a:pt x="551445" y="107378"/>
                  </a:lnTo>
                  <a:close/>
                </a:path>
                <a:path w="1497330" h="955675">
                  <a:moveTo>
                    <a:pt x="795285" y="107378"/>
                  </a:moveTo>
                  <a:lnTo>
                    <a:pt x="761903" y="107378"/>
                  </a:lnTo>
                  <a:lnTo>
                    <a:pt x="974556" y="477744"/>
                  </a:lnTo>
                  <a:lnTo>
                    <a:pt x="762039" y="848141"/>
                  </a:lnTo>
                  <a:lnTo>
                    <a:pt x="795397" y="848141"/>
                  </a:lnTo>
                  <a:lnTo>
                    <a:pt x="978305" y="529376"/>
                  </a:lnTo>
                  <a:lnTo>
                    <a:pt x="1007273" y="529376"/>
                  </a:lnTo>
                  <a:lnTo>
                    <a:pt x="1007267" y="478927"/>
                  </a:lnTo>
                  <a:lnTo>
                    <a:pt x="1007937" y="477744"/>
                  </a:lnTo>
                  <a:lnTo>
                    <a:pt x="1007832" y="426133"/>
                  </a:lnTo>
                  <a:lnTo>
                    <a:pt x="978305" y="426133"/>
                  </a:lnTo>
                  <a:lnTo>
                    <a:pt x="795285" y="107378"/>
                  </a:lnTo>
                  <a:close/>
                </a:path>
                <a:path w="1497330" h="955675">
                  <a:moveTo>
                    <a:pt x="1040579" y="107378"/>
                  </a:moveTo>
                  <a:lnTo>
                    <a:pt x="1007183" y="107378"/>
                  </a:lnTo>
                  <a:lnTo>
                    <a:pt x="1219858" y="477744"/>
                  </a:lnTo>
                  <a:lnTo>
                    <a:pt x="1007309" y="848141"/>
                  </a:lnTo>
                  <a:lnTo>
                    <a:pt x="1040694" y="848141"/>
                  </a:lnTo>
                  <a:lnTo>
                    <a:pt x="1222140" y="531900"/>
                  </a:lnTo>
                  <a:lnTo>
                    <a:pt x="1251090" y="531900"/>
                  </a:lnTo>
                  <a:lnTo>
                    <a:pt x="1251082" y="481493"/>
                  </a:lnTo>
                  <a:lnTo>
                    <a:pt x="1253228" y="477744"/>
                  </a:lnTo>
                  <a:lnTo>
                    <a:pt x="1251082" y="474027"/>
                  </a:lnTo>
                  <a:lnTo>
                    <a:pt x="1251072" y="423578"/>
                  </a:lnTo>
                  <a:lnTo>
                    <a:pt x="1222140" y="423578"/>
                  </a:lnTo>
                  <a:lnTo>
                    <a:pt x="1040579" y="107378"/>
                  </a:lnTo>
                  <a:close/>
                </a:path>
                <a:path w="1497330" h="955675">
                  <a:moveTo>
                    <a:pt x="1284409" y="107378"/>
                  </a:moveTo>
                  <a:lnTo>
                    <a:pt x="1251009" y="107378"/>
                  </a:lnTo>
                  <a:lnTo>
                    <a:pt x="1463683" y="477744"/>
                  </a:lnTo>
                  <a:lnTo>
                    <a:pt x="1251145" y="848141"/>
                  </a:lnTo>
                  <a:lnTo>
                    <a:pt x="1284514" y="848141"/>
                  </a:lnTo>
                  <a:lnTo>
                    <a:pt x="1497053" y="477744"/>
                  </a:lnTo>
                  <a:lnTo>
                    <a:pt x="1284409" y="107378"/>
                  </a:lnTo>
                  <a:close/>
                </a:path>
                <a:path w="1497330" h="955675">
                  <a:moveTo>
                    <a:pt x="245971" y="0"/>
                  </a:moveTo>
                  <a:lnTo>
                    <a:pt x="245280" y="0"/>
                  </a:lnTo>
                  <a:lnTo>
                    <a:pt x="245374" y="426133"/>
                  </a:lnTo>
                  <a:lnTo>
                    <a:pt x="274891" y="426133"/>
                  </a:lnTo>
                  <a:lnTo>
                    <a:pt x="274242" y="107378"/>
                  </a:lnTo>
                  <a:lnTo>
                    <a:pt x="307630" y="107378"/>
                  </a:lnTo>
                  <a:lnTo>
                    <a:pt x="245971" y="0"/>
                  </a:lnTo>
                  <a:close/>
                </a:path>
                <a:path w="1497330" h="955675">
                  <a:moveTo>
                    <a:pt x="978923" y="0"/>
                  </a:moveTo>
                  <a:lnTo>
                    <a:pt x="978231" y="0"/>
                  </a:lnTo>
                  <a:lnTo>
                    <a:pt x="978305" y="426133"/>
                  </a:lnTo>
                  <a:lnTo>
                    <a:pt x="1007832" y="426133"/>
                  </a:lnTo>
                  <a:lnTo>
                    <a:pt x="1007183" y="107378"/>
                  </a:lnTo>
                  <a:lnTo>
                    <a:pt x="1040579" y="107378"/>
                  </a:lnTo>
                  <a:lnTo>
                    <a:pt x="978923" y="0"/>
                  </a:lnTo>
                  <a:close/>
                </a:path>
                <a:path w="1497330" h="955675">
                  <a:moveTo>
                    <a:pt x="489786" y="0"/>
                  </a:moveTo>
                  <a:lnTo>
                    <a:pt x="489095" y="0"/>
                  </a:lnTo>
                  <a:lnTo>
                    <a:pt x="489199" y="423578"/>
                  </a:lnTo>
                  <a:lnTo>
                    <a:pt x="518131" y="423578"/>
                  </a:lnTo>
                  <a:lnTo>
                    <a:pt x="518067" y="107378"/>
                  </a:lnTo>
                  <a:lnTo>
                    <a:pt x="551445" y="107378"/>
                  </a:lnTo>
                  <a:lnTo>
                    <a:pt x="489786" y="0"/>
                  </a:lnTo>
                  <a:close/>
                </a:path>
                <a:path w="1497330" h="955675">
                  <a:moveTo>
                    <a:pt x="733632" y="0"/>
                  </a:moveTo>
                  <a:lnTo>
                    <a:pt x="732930" y="0"/>
                  </a:lnTo>
                  <a:lnTo>
                    <a:pt x="733014" y="423578"/>
                  </a:lnTo>
                  <a:lnTo>
                    <a:pt x="761948" y="423578"/>
                  </a:lnTo>
                  <a:lnTo>
                    <a:pt x="761903" y="107378"/>
                  </a:lnTo>
                  <a:lnTo>
                    <a:pt x="795285" y="107378"/>
                  </a:lnTo>
                  <a:lnTo>
                    <a:pt x="733632" y="0"/>
                  </a:lnTo>
                  <a:close/>
                </a:path>
                <a:path w="1497330" h="955675">
                  <a:moveTo>
                    <a:pt x="1222758" y="0"/>
                  </a:moveTo>
                  <a:lnTo>
                    <a:pt x="1222067" y="0"/>
                  </a:lnTo>
                  <a:lnTo>
                    <a:pt x="1222140" y="423578"/>
                  </a:lnTo>
                  <a:lnTo>
                    <a:pt x="1251072" y="423578"/>
                  </a:lnTo>
                  <a:lnTo>
                    <a:pt x="1251009" y="107378"/>
                  </a:lnTo>
                  <a:lnTo>
                    <a:pt x="1284409" y="107378"/>
                  </a:lnTo>
                  <a:lnTo>
                    <a:pt x="1222758" y="0"/>
                  </a:lnTo>
                  <a:close/>
                </a:path>
              </a:pathLst>
            </a:custGeom>
            <a:solidFill>
              <a:srgbClr val="FFFFFF"/>
            </a:solidFill>
          </p:spPr>
          <p:txBody>
            <a:bodyPr wrap="square" lIns="0" tIns="0" rIns="0" bIns="0" rtlCol="0"/>
            <a:lstStyle/>
            <a:p>
              <a:endParaRPr/>
            </a:p>
          </p:txBody>
        </p:sp>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12174535" y="7142009"/>
              <a:ext cx="2380807" cy="2380807"/>
            </a:xfrm>
            <a:prstGeom prst="rect">
              <a:avLst/>
            </a:prstGeom>
          </p:spPr>
        </p:pic>
        <p:sp>
          <p:nvSpPr>
            <p:cNvPr id="11" name="object 11"/>
            <p:cNvSpPr/>
            <p:nvPr/>
          </p:nvSpPr>
          <p:spPr>
            <a:xfrm>
              <a:off x="11317453" y="5892716"/>
              <a:ext cx="3520440" cy="3645535"/>
            </a:xfrm>
            <a:custGeom>
              <a:avLst/>
              <a:gdLst/>
              <a:ahLst/>
              <a:cxnLst/>
              <a:rect l="l" t="t" r="r" b="b"/>
              <a:pathLst>
                <a:path w="3520440" h="3645534">
                  <a:moveTo>
                    <a:pt x="1930539" y="156286"/>
                  </a:moveTo>
                  <a:lnTo>
                    <a:pt x="1928164" y="131610"/>
                  </a:lnTo>
                  <a:lnTo>
                    <a:pt x="1922068" y="108546"/>
                  </a:lnTo>
                  <a:lnTo>
                    <a:pt x="1912162" y="87172"/>
                  </a:lnTo>
                  <a:lnTo>
                    <a:pt x="1901723" y="73482"/>
                  </a:lnTo>
                  <a:lnTo>
                    <a:pt x="1901723" y="167462"/>
                  </a:lnTo>
                  <a:lnTo>
                    <a:pt x="1898688" y="193078"/>
                  </a:lnTo>
                  <a:lnTo>
                    <a:pt x="1881454" y="249085"/>
                  </a:lnTo>
                  <a:lnTo>
                    <a:pt x="1850059" y="310680"/>
                  </a:lnTo>
                  <a:lnTo>
                    <a:pt x="1829320" y="343268"/>
                  </a:lnTo>
                  <a:lnTo>
                    <a:pt x="1805368" y="376897"/>
                  </a:lnTo>
                  <a:lnTo>
                    <a:pt x="1778317" y="411454"/>
                  </a:lnTo>
                  <a:lnTo>
                    <a:pt x="1748256" y="446811"/>
                  </a:lnTo>
                  <a:lnTo>
                    <a:pt x="1715300" y="482841"/>
                  </a:lnTo>
                  <a:lnTo>
                    <a:pt x="1679575" y="519455"/>
                  </a:lnTo>
                  <a:lnTo>
                    <a:pt x="1641170" y="556514"/>
                  </a:lnTo>
                  <a:lnTo>
                    <a:pt x="1600187" y="593890"/>
                  </a:lnTo>
                  <a:lnTo>
                    <a:pt x="1556753" y="631494"/>
                  </a:lnTo>
                  <a:lnTo>
                    <a:pt x="1510969" y="669175"/>
                  </a:lnTo>
                  <a:lnTo>
                    <a:pt x="1462951" y="706843"/>
                  </a:lnTo>
                  <a:lnTo>
                    <a:pt x="1412786" y="744372"/>
                  </a:lnTo>
                  <a:lnTo>
                    <a:pt x="1360601" y="781634"/>
                  </a:lnTo>
                  <a:lnTo>
                    <a:pt x="1306499" y="818515"/>
                  </a:lnTo>
                  <a:lnTo>
                    <a:pt x="1250581" y="854900"/>
                  </a:lnTo>
                  <a:lnTo>
                    <a:pt x="1192974" y="890663"/>
                  </a:lnTo>
                  <a:lnTo>
                    <a:pt x="1133767" y="925703"/>
                  </a:lnTo>
                  <a:lnTo>
                    <a:pt x="1073823" y="959459"/>
                  </a:lnTo>
                  <a:lnTo>
                    <a:pt x="1014044" y="991463"/>
                  </a:lnTo>
                  <a:lnTo>
                    <a:pt x="954570" y="1021689"/>
                  </a:lnTo>
                  <a:lnTo>
                    <a:pt x="895578" y="1050099"/>
                  </a:lnTo>
                  <a:lnTo>
                    <a:pt x="837222" y="1076667"/>
                  </a:lnTo>
                  <a:lnTo>
                    <a:pt x="779640" y="1101344"/>
                  </a:lnTo>
                  <a:lnTo>
                    <a:pt x="722896" y="1124140"/>
                  </a:lnTo>
                  <a:lnTo>
                    <a:pt x="667473" y="1144905"/>
                  </a:lnTo>
                  <a:lnTo>
                    <a:pt x="613206" y="1163726"/>
                  </a:lnTo>
                  <a:lnTo>
                    <a:pt x="560336" y="1180515"/>
                  </a:lnTo>
                  <a:lnTo>
                    <a:pt x="509041" y="1195247"/>
                  </a:lnTo>
                  <a:lnTo>
                    <a:pt x="459473" y="1207897"/>
                  </a:lnTo>
                  <a:lnTo>
                    <a:pt x="411784" y="1218412"/>
                  </a:lnTo>
                  <a:lnTo>
                    <a:pt x="366128" y="1226769"/>
                  </a:lnTo>
                  <a:lnTo>
                    <a:pt x="322681" y="1232928"/>
                  </a:lnTo>
                  <a:lnTo>
                    <a:pt x="281571" y="1236853"/>
                  </a:lnTo>
                  <a:lnTo>
                    <a:pt x="242989" y="1238516"/>
                  </a:lnTo>
                  <a:lnTo>
                    <a:pt x="207060" y="1237894"/>
                  </a:lnTo>
                  <a:lnTo>
                    <a:pt x="143814" y="1229588"/>
                  </a:lnTo>
                  <a:lnTo>
                    <a:pt x="93116" y="1211668"/>
                  </a:lnTo>
                  <a:lnTo>
                    <a:pt x="56210" y="1183855"/>
                  </a:lnTo>
                  <a:lnTo>
                    <a:pt x="34442" y="1146149"/>
                  </a:lnTo>
                  <a:lnTo>
                    <a:pt x="28816" y="1100277"/>
                  </a:lnTo>
                  <a:lnTo>
                    <a:pt x="31851" y="1074661"/>
                  </a:lnTo>
                  <a:lnTo>
                    <a:pt x="49085" y="1018641"/>
                  </a:lnTo>
                  <a:lnTo>
                    <a:pt x="80479" y="957059"/>
                  </a:lnTo>
                  <a:lnTo>
                    <a:pt x="101219" y="924471"/>
                  </a:lnTo>
                  <a:lnTo>
                    <a:pt x="125171" y="890841"/>
                  </a:lnTo>
                  <a:lnTo>
                    <a:pt x="152234" y="856284"/>
                  </a:lnTo>
                  <a:lnTo>
                    <a:pt x="182295" y="820928"/>
                  </a:lnTo>
                  <a:lnTo>
                    <a:pt x="215239" y="784898"/>
                  </a:lnTo>
                  <a:lnTo>
                    <a:pt x="250977" y="748284"/>
                  </a:lnTo>
                  <a:lnTo>
                    <a:pt x="289382" y="711238"/>
                  </a:lnTo>
                  <a:lnTo>
                    <a:pt x="330365" y="673849"/>
                  </a:lnTo>
                  <a:lnTo>
                    <a:pt x="373799" y="636257"/>
                  </a:lnTo>
                  <a:lnTo>
                    <a:pt x="419582" y="598563"/>
                  </a:lnTo>
                  <a:lnTo>
                    <a:pt x="467601" y="560908"/>
                  </a:lnTo>
                  <a:lnTo>
                    <a:pt x="517766" y="523379"/>
                  </a:lnTo>
                  <a:lnTo>
                    <a:pt x="569950" y="486130"/>
                  </a:lnTo>
                  <a:lnTo>
                    <a:pt x="624065" y="449249"/>
                  </a:lnTo>
                  <a:lnTo>
                    <a:pt x="679970" y="412864"/>
                  </a:lnTo>
                  <a:lnTo>
                    <a:pt x="737590" y="377101"/>
                  </a:lnTo>
                  <a:lnTo>
                    <a:pt x="796798" y="342074"/>
                  </a:lnTo>
                  <a:lnTo>
                    <a:pt x="846493" y="313931"/>
                  </a:lnTo>
                  <a:lnTo>
                    <a:pt x="896175" y="286905"/>
                  </a:lnTo>
                  <a:lnTo>
                    <a:pt x="945794" y="261010"/>
                  </a:lnTo>
                  <a:lnTo>
                    <a:pt x="995235" y="236296"/>
                  </a:lnTo>
                  <a:lnTo>
                    <a:pt x="1044435" y="212775"/>
                  </a:lnTo>
                  <a:lnTo>
                    <a:pt x="1093304" y="190500"/>
                  </a:lnTo>
                  <a:lnTo>
                    <a:pt x="1141768" y="169494"/>
                  </a:lnTo>
                  <a:lnTo>
                    <a:pt x="1189736" y="149796"/>
                  </a:lnTo>
                  <a:lnTo>
                    <a:pt x="1237132" y="131432"/>
                  </a:lnTo>
                  <a:lnTo>
                    <a:pt x="1283855" y="114452"/>
                  </a:lnTo>
                  <a:lnTo>
                    <a:pt x="1329855" y="98882"/>
                  </a:lnTo>
                  <a:lnTo>
                    <a:pt x="1375029" y="84747"/>
                  </a:lnTo>
                  <a:lnTo>
                    <a:pt x="1419301" y="72085"/>
                  </a:lnTo>
                  <a:lnTo>
                    <a:pt x="1462570" y="60934"/>
                  </a:lnTo>
                  <a:lnTo>
                    <a:pt x="1504784" y="51320"/>
                  </a:lnTo>
                  <a:lnTo>
                    <a:pt x="1556461" y="41490"/>
                  </a:lnTo>
                  <a:lnTo>
                    <a:pt x="1605140" y="34493"/>
                  </a:lnTo>
                  <a:lnTo>
                    <a:pt x="1650669" y="30302"/>
                  </a:lnTo>
                  <a:lnTo>
                    <a:pt x="1692897" y="28905"/>
                  </a:lnTo>
                  <a:lnTo>
                    <a:pt x="1760956" y="33515"/>
                  </a:lnTo>
                  <a:lnTo>
                    <a:pt x="1816633" y="47231"/>
                  </a:lnTo>
                  <a:lnTo>
                    <a:pt x="1859026" y="69964"/>
                  </a:lnTo>
                  <a:lnTo>
                    <a:pt x="1887220" y="101574"/>
                  </a:lnTo>
                  <a:lnTo>
                    <a:pt x="1900897" y="143586"/>
                  </a:lnTo>
                  <a:lnTo>
                    <a:pt x="1901723" y="167462"/>
                  </a:lnTo>
                  <a:lnTo>
                    <a:pt x="1901723" y="73482"/>
                  </a:lnTo>
                  <a:lnTo>
                    <a:pt x="1864626" y="38671"/>
                  </a:lnTo>
                  <a:lnTo>
                    <a:pt x="1790280" y="9525"/>
                  </a:lnTo>
                  <a:lnTo>
                    <a:pt x="1743608" y="2298"/>
                  </a:lnTo>
                  <a:lnTo>
                    <a:pt x="1690903" y="0"/>
                  </a:lnTo>
                  <a:lnTo>
                    <a:pt x="1632394" y="2692"/>
                  </a:lnTo>
                  <a:lnTo>
                    <a:pt x="1568284" y="10388"/>
                  </a:lnTo>
                  <a:lnTo>
                    <a:pt x="1498803" y="23126"/>
                  </a:lnTo>
                  <a:lnTo>
                    <a:pt x="1456016" y="32867"/>
                  </a:lnTo>
                  <a:lnTo>
                    <a:pt x="1412163" y="44157"/>
                  </a:lnTo>
                  <a:lnTo>
                    <a:pt x="1367307" y="56972"/>
                  </a:lnTo>
                  <a:lnTo>
                    <a:pt x="1321562" y="71285"/>
                  </a:lnTo>
                  <a:lnTo>
                    <a:pt x="1274991" y="87045"/>
                  </a:lnTo>
                  <a:lnTo>
                    <a:pt x="1227670" y="104228"/>
                  </a:lnTo>
                  <a:lnTo>
                    <a:pt x="1179703" y="122796"/>
                  </a:lnTo>
                  <a:lnTo>
                    <a:pt x="1131163" y="142709"/>
                  </a:lnTo>
                  <a:lnTo>
                    <a:pt x="1082141" y="163944"/>
                  </a:lnTo>
                  <a:lnTo>
                    <a:pt x="1032713" y="186474"/>
                  </a:lnTo>
                  <a:lnTo>
                    <a:pt x="982954" y="210235"/>
                  </a:lnTo>
                  <a:lnTo>
                    <a:pt x="932967" y="235229"/>
                  </a:lnTo>
                  <a:lnTo>
                    <a:pt x="882815" y="261391"/>
                  </a:lnTo>
                  <a:lnTo>
                    <a:pt x="832599" y="288696"/>
                  </a:lnTo>
                  <a:lnTo>
                    <a:pt x="782383" y="317119"/>
                  </a:lnTo>
                  <a:lnTo>
                    <a:pt x="722007" y="352793"/>
                  </a:lnTo>
                  <a:lnTo>
                    <a:pt x="663435" y="389026"/>
                  </a:lnTo>
                  <a:lnTo>
                    <a:pt x="606767" y="425716"/>
                  </a:lnTo>
                  <a:lnTo>
                    <a:pt x="552081" y="462762"/>
                  </a:lnTo>
                  <a:lnTo>
                    <a:pt x="499465" y="500087"/>
                  </a:lnTo>
                  <a:lnTo>
                    <a:pt x="448983" y="537591"/>
                  </a:lnTo>
                  <a:lnTo>
                    <a:pt x="400748" y="575170"/>
                  </a:lnTo>
                  <a:lnTo>
                    <a:pt x="354825" y="612749"/>
                  </a:lnTo>
                  <a:lnTo>
                    <a:pt x="311289" y="650214"/>
                  </a:lnTo>
                  <a:lnTo>
                    <a:pt x="270243" y="687489"/>
                  </a:lnTo>
                  <a:lnTo>
                    <a:pt x="231762" y="724471"/>
                  </a:lnTo>
                  <a:lnTo>
                    <a:pt x="195922" y="761060"/>
                  </a:lnTo>
                  <a:lnTo>
                    <a:pt x="162814" y="797179"/>
                  </a:lnTo>
                  <a:lnTo>
                    <a:pt x="132511" y="832726"/>
                  </a:lnTo>
                  <a:lnTo>
                    <a:pt x="105105" y="867613"/>
                  </a:lnTo>
                  <a:lnTo>
                    <a:pt x="80683" y="901738"/>
                  </a:lnTo>
                  <a:lnTo>
                    <a:pt x="59309" y="934999"/>
                  </a:lnTo>
                  <a:lnTo>
                    <a:pt x="26085" y="998601"/>
                  </a:lnTo>
                  <a:lnTo>
                    <a:pt x="6096" y="1057668"/>
                  </a:lnTo>
                  <a:lnTo>
                    <a:pt x="0" y="1111453"/>
                  </a:lnTo>
                  <a:lnTo>
                    <a:pt x="2374" y="1136129"/>
                  </a:lnTo>
                  <a:lnTo>
                    <a:pt x="18376" y="1180566"/>
                  </a:lnTo>
                  <a:lnTo>
                    <a:pt x="44018" y="1212405"/>
                  </a:lnTo>
                  <a:lnTo>
                    <a:pt x="79527" y="1236941"/>
                  </a:lnTo>
                  <a:lnTo>
                    <a:pt x="124256" y="1254302"/>
                  </a:lnTo>
                  <a:lnTo>
                    <a:pt x="177584" y="1264615"/>
                  </a:lnTo>
                  <a:lnTo>
                    <a:pt x="238861" y="1268018"/>
                  </a:lnTo>
                  <a:lnTo>
                    <a:pt x="274078" y="1267079"/>
                  </a:lnTo>
                  <a:lnTo>
                    <a:pt x="350215" y="1259649"/>
                  </a:lnTo>
                  <a:lnTo>
                    <a:pt x="390956" y="1253185"/>
                  </a:lnTo>
                  <a:lnTo>
                    <a:pt x="433349" y="1244930"/>
                  </a:lnTo>
                  <a:lnTo>
                    <a:pt x="461365" y="1238516"/>
                  </a:lnTo>
                  <a:lnTo>
                    <a:pt x="477291" y="1234884"/>
                  </a:lnTo>
                  <a:lnTo>
                    <a:pt x="522706" y="1223073"/>
                  </a:lnTo>
                  <a:lnTo>
                    <a:pt x="569506" y="1209522"/>
                  </a:lnTo>
                  <a:lnTo>
                    <a:pt x="617575" y="1194244"/>
                  </a:lnTo>
                  <a:lnTo>
                    <a:pt x="666826" y="1177251"/>
                  </a:lnTo>
                  <a:lnTo>
                    <a:pt x="717169" y="1158570"/>
                  </a:lnTo>
                  <a:lnTo>
                    <a:pt x="768527" y="1138224"/>
                  </a:lnTo>
                  <a:lnTo>
                    <a:pt x="820788" y="1116228"/>
                  </a:lnTo>
                  <a:lnTo>
                    <a:pt x="873848" y="1092593"/>
                  </a:lnTo>
                  <a:lnTo>
                    <a:pt x="927646" y="1067358"/>
                  </a:lnTo>
                  <a:lnTo>
                    <a:pt x="982065" y="1040523"/>
                  </a:lnTo>
                  <a:lnTo>
                    <a:pt x="1037018" y="1012101"/>
                  </a:lnTo>
                  <a:lnTo>
                    <a:pt x="1092428" y="982141"/>
                  </a:lnTo>
                  <a:lnTo>
                    <a:pt x="1148168" y="950633"/>
                  </a:lnTo>
                  <a:lnTo>
                    <a:pt x="1208557" y="914946"/>
                  </a:lnTo>
                  <a:lnTo>
                    <a:pt x="1267117" y="878713"/>
                  </a:lnTo>
                  <a:lnTo>
                    <a:pt x="1323784" y="842022"/>
                  </a:lnTo>
                  <a:lnTo>
                    <a:pt x="1378470" y="804976"/>
                  </a:lnTo>
                  <a:lnTo>
                    <a:pt x="1431086" y="767651"/>
                  </a:lnTo>
                  <a:lnTo>
                    <a:pt x="1481556" y="730148"/>
                  </a:lnTo>
                  <a:lnTo>
                    <a:pt x="1529803" y="692569"/>
                  </a:lnTo>
                  <a:lnTo>
                    <a:pt x="1575727" y="654989"/>
                  </a:lnTo>
                  <a:lnTo>
                    <a:pt x="1619250" y="617512"/>
                  </a:lnTo>
                  <a:lnTo>
                    <a:pt x="1660296" y="580250"/>
                  </a:lnTo>
                  <a:lnTo>
                    <a:pt x="1698777" y="543267"/>
                  </a:lnTo>
                  <a:lnTo>
                    <a:pt x="1734616" y="506666"/>
                  </a:lnTo>
                  <a:lnTo>
                    <a:pt x="1767738" y="470547"/>
                  </a:lnTo>
                  <a:lnTo>
                    <a:pt x="1798027" y="435000"/>
                  </a:lnTo>
                  <a:lnTo>
                    <a:pt x="1825434" y="400126"/>
                  </a:lnTo>
                  <a:lnTo>
                    <a:pt x="1849869" y="366001"/>
                  </a:lnTo>
                  <a:lnTo>
                    <a:pt x="1871230" y="332727"/>
                  </a:lnTo>
                  <a:lnTo>
                    <a:pt x="1904453" y="269125"/>
                  </a:lnTo>
                  <a:lnTo>
                    <a:pt x="1924443" y="210070"/>
                  </a:lnTo>
                  <a:lnTo>
                    <a:pt x="1929269" y="182473"/>
                  </a:lnTo>
                  <a:lnTo>
                    <a:pt x="1930539" y="156286"/>
                  </a:lnTo>
                  <a:close/>
                </a:path>
                <a:path w="3520440" h="3645534">
                  <a:moveTo>
                    <a:pt x="3519982" y="2558059"/>
                  </a:moveTo>
                  <a:lnTo>
                    <a:pt x="3396310" y="2434386"/>
                  </a:lnTo>
                  <a:lnTo>
                    <a:pt x="2915386" y="2915310"/>
                  </a:lnTo>
                  <a:lnTo>
                    <a:pt x="2434450" y="2434386"/>
                  </a:lnTo>
                  <a:lnTo>
                    <a:pt x="2310803" y="2558072"/>
                  </a:lnTo>
                  <a:lnTo>
                    <a:pt x="2310803" y="2560002"/>
                  </a:lnTo>
                  <a:lnTo>
                    <a:pt x="2790748" y="3039948"/>
                  </a:lnTo>
                  <a:lnTo>
                    <a:pt x="2310803" y="3519894"/>
                  </a:lnTo>
                  <a:lnTo>
                    <a:pt x="2310803" y="3521837"/>
                  </a:lnTo>
                  <a:lnTo>
                    <a:pt x="2434437" y="3645522"/>
                  </a:lnTo>
                  <a:lnTo>
                    <a:pt x="2915386" y="3164611"/>
                  </a:lnTo>
                  <a:lnTo>
                    <a:pt x="3396297" y="3645522"/>
                  </a:lnTo>
                  <a:lnTo>
                    <a:pt x="3519982" y="3521849"/>
                  </a:lnTo>
                  <a:lnTo>
                    <a:pt x="3519982" y="3519894"/>
                  </a:lnTo>
                  <a:lnTo>
                    <a:pt x="3040037" y="3039948"/>
                  </a:lnTo>
                  <a:lnTo>
                    <a:pt x="3519982" y="2560015"/>
                  </a:lnTo>
                  <a:lnTo>
                    <a:pt x="3519982" y="2558059"/>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screen">
              <a:extLst>
                <a:ext uri="{28A0092B-C50C-407E-A947-70E740481C1C}">
                  <a14:useLocalDpi xmlns:a14="http://schemas.microsoft.com/office/drawing/2010/main"/>
                </a:ext>
              </a:extLst>
            </a:blip>
            <a:stretch>
              <a:fillRect/>
            </a:stretch>
          </p:blipFill>
          <p:spPr>
            <a:xfrm>
              <a:off x="16784370" y="7647746"/>
              <a:ext cx="1847483" cy="1862959"/>
            </a:xfrm>
            <a:prstGeom prst="rect">
              <a:avLst/>
            </a:prstGeom>
          </p:spPr>
        </p:pic>
        <p:sp>
          <p:nvSpPr>
            <p:cNvPr id="13" name="object 13"/>
            <p:cNvSpPr/>
            <p:nvPr/>
          </p:nvSpPr>
          <p:spPr>
            <a:xfrm>
              <a:off x="18271338" y="6356610"/>
              <a:ext cx="741045" cy="858519"/>
            </a:xfrm>
            <a:custGeom>
              <a:avLst/>
              <a:gdLst/>
              <a:ahLst/>
              <a:cxnLst/>
              <a:rect l="l" t="t" r="r" b="b"/>
              <a:pathLst>
                <a:path w="741044" h="858520">
                  <a:moveTo>
                    <a:pt x="246329" y="858075"/>
                  </a:moveTo>
                  <a:lnTo>
                    <a:pt x="246202" y="0"/>
                  </a:lnTo>
                  <a:lnTo>
                    <a:pt x="0" y="429018"/>
                  </a:lnTo>
                  <a:lnTo>
                    <a:pt x="246329" y="858075"/>
                  </a:lnTo>
                  <a:close/>
                </a:path>
                <a:path w="741044" h="858520">
                  <a:moveTo>
                    <a:pt x="492683" y="858075"/>
                  </a:moveTo>
                  <a:lnTo>
                    <a:pt x="492518" y="0"/>
                  </a:lnTo>
                  <a:lnTo>
                    <a:pt x="246329" y="429018"/>
                  </a:lnTo>
                  <a:lnTo>
                    <a:pt x="492683" y="858075"/>
                  </a:lnTo>
                  <a:close/>
                </a:path>
                <a:path w="741044" h="858520">
                  <a:moveTo>
                    <a:pt x="740486" y="858075"/>
                  </a:moveTo>
                  <a:lnTo>
                    <a:pt x="740346" y="0"/>
                  </a:lnTo>
                  <a:lnTo>
                    <a:pt x="494157" y="429018"/>
                  </a:lnTo>
                  <a:lnTo>
                    <a:pt x="740486" y="858075"/>
                  </a:lnTo>
                  <a:close/>
                </a:path>
              </a:pathLst>
            </a:custGeom>
            <a:solidFill>
              <a:srgbClr val="FFFFFF"/>
            </a:solidFill>
          </p:spPr>
          <p:txBody>
            <a:bodyPr wrap="square" lIns="0" tIns="0" rIns="0" bIns="0" rtlCol="0"/>
            <a:lstStyle/>
            <a:p>
              <a:endParaRPr/>
            </a:p>
          </p:txBody>
        </p:sp>
      </p:grpSp>
      <p:sp>
        <p:nvSpPr>
          <p:cNvPr id="14" name="object 14"/>
          <p:cNvSpPr txBox="1"/>
          <p:nvPr/>
        </p:nvSpPr>
        <p:spPr>
          <a:xfrm>
            <a:off x="17434222" y="10180821"/>
            <a:ext cx="1803400" cy="307975"/>
          </a:xfrm>
          <a:prstGeom prst="rect">
            <a:avLst/>
          </a:prstGeom>
        </p:spPr>
        <p:txBody>
          <a:bodyPr vert="horz" wrap="square" lIns="0" tIns="13335" rIns="0" bIns="0" rtlCol="0" anchor="t">
            <a:spAutoFit/>
          </a:bodyPr>
          <a:lstStyle/>
          <a:p>
            <a:pPr marL="12700">
              <a:lnSpc>
                <a:spcPct val="100000"/>
              </a:lnSpc>
              <a:spcBef>
                <a:spcPts val="105"/>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
            <a:ext cx="20104100" cy="11303635"/>
          </a:xfrm>
          <a:custGeom>
            <a:avLst/>
            <a:gdLst/>
            <a:ahLst/>
            <a:cxnLst/>
            <a:rect l="l" t="t" r="r" b="b"/>
            <a:pathLst>
              <a:path w="20104100" h="11303635">
                <a:moveTo>
                  <a:pt x="20104099" y="0"/>
                </a:moveTo>
                <a:lnTo>
                  <a:pt x="0" y="0"/>
                </a:lnTo>
                <a:lnTo>
                  <a:pt x="0" y="11303038"/>
                </a:lnTo>
                <a:lnTo>
                  <a:pt x="20104099" y="11303038"/>
                </a:lnTo>
                <a:lnTo>
                  <a:pt x="20104099" y="0"/>
                </a:lnTo>
                <a:close/>
              </a:path>
            </a:pathLst>
          </a:custGeom>
          <a:solidFill>
            <a:srgbClr val="33ACD5"/>
          </a:solidFill>
        </p:spPr>
        <p:txBody>
          <a:bodyPr wrap="square" lIns="0" tIns="0" rIns="0" bIns="0" rtlCol="0"/>
          <a:lstStyle/>
          <a:p>
            <a:endParaRPr/>
          </a:p>
        </p:txBody>
      </p:sp>
      <p:pic>
        <p:nvPicPr>
          <p:cNvPr id="19" name="Picture 26" descr="A picture containing projector&#10;&#10;Description automatically generated">
            <a:extLst>
              <a:ext uri="{FF2B5EF4-FFF2-40B4-BE49-F238E27FC236}">
                <a16:creationId xmlns:a16="http://schemas.microsoft.com/office/drawing/2014/main" id="{12883F42-4AAA-10B6-3470-00C1EA112184}"/>
              </a:ext>
            </a:extLst>
          </p:cNvPr>
          <p:cNvPicPr>
            <a:picLocks noChangeAspect="1"/>
          </p:cNvPicPr>
          <p:nvPr/>
        </p:nvPicPr>
        <p:blipFill>
          <a:blip r:embed="rId3"/>
          <a:stretch>
            <a:fillRect/>
          </a:stretch>
        </p:blipFill>
        <p:spPr>
          <a:xfrm>
            <a:off x="2750546" y="-266424"/>
            <a:ext cx="15438983" cy="13484388"/>
          </a:xfrm>
          <a:prstGeom prst="rect">
            <a:avLst/>
          </a:prstGeom>
        </p:spPr>
      </p:pic>
      <p:grpSp>
        <p:nvGrpSpPr>
          <p:cNvPr id="13" name="object 13"/>
          <p:cNvGrpSpPr/>
          <p:nvPr/>
        </p:nvGrpSpPr>
        <p:grpSpPr>
          <a:xfrm>
            <a:off x="17490808" y="10251187"/>
            <a:ext cx="1734185" cy="178435"/>
            <a:chOff x="17490808" y="10251187"/>
            <a:chExt cx="1734185" cy="178435"/>
          </a:xfrm>
        </p:grpSpPr>
        <p:sp>
          <p:nvSpPr>
            <p:cNvPr id="14" name="object 14"/>
            <p:cNvSpPr/>
            <p:nvPr/>
          </p:nvSpPr>
          <p:spPr>
            <a:xfrm>
              <a:off x="17490808" y="10251970"/>
              <a:ext cx="321945" cy="142875"/>
            </a:xfrm>
            <a:custGeom>
              <a:avLst/>
              <a:gdLst/>
              <a:ahLst/>
              <a:cxnLst/>
              <a:rect l="l" t="t" r="r" b="b"/>
              <a:pathLst>
                <a:path w="321944" h="142875">
                  <a:moveTo>
                    <a:pt x="42752" y="2083"/>
                  </a:moveTo>
                  <a:lnTo>
                    <a:pt x="0" y="2083"/>
                  </a:lnTo>
                  <a:lnTo>
                    <a:pt x="0" y="140309"/>
                  </a:lnTo>
                  <a:lnTo>
                    <a:pt x="42752" y="140309"/>
                  </a:lnTo>
                  <a:lnTo>
                    <a:pt x="42752" y="2083"/>
                  </a:lnTo>
                  <a:close/>
                </a:path>
                <a:path w="321944" h="142875">
                  <a:moveTo>
                    <a:pt x="124027" y="0"/>
                  </a:moveTo>
                  <a:lnTo>
                    <a:pt x="95807" y="5426"/>
                  </a:lnTo>
                  <a:lnTo>
                    <a:pt x="74978" y="20411"/>
                  </a:lnTo>
                  <a:lnTo>
                    <a:pt x="62082" y="43012"/>
                  </a:lnTo>
                  <a:lnTo>
                    <a:pt x="57663" y="71285"/>
                  </a:lnTo>
                  <a:lnTo>
                    <a:pt x="62102" y="99273"/>
                  </a:lnTo>
                  <a:lnTo>
                    <a:pt x="74996" y="121837"/>
                  </a:lnTo>
                  <a:lnTo>
                    <a:pt x="95710" y="136900"/>
                  </a:lnTo>
                  <a:lnTo>
                    <a:pt x="123608" y="142383"/>
                  </a:lnTo>
                  <a:lnTo>
                    <a:pt x="151736" y="136674"/>
                  </a:lnTo>
                  <a:lnTo>
                    <a:pt x="172353" y="121115"/>
                  </a:lnTo>
                  <a:lnTo>
                    <a:pt x="177983" y="110876"/>
                  </a:lnTo>
                  <a:lnTo>
                    <a:pt x="123420" y="110876"/>
                  </a:lnTo>
                  <a:lnTo>
                    <a:pt x="112270" y="106776"/>
                  </a:lnTo>
                  <a:lnTo>
                    <a:pt x="106159" y="96732"/>
                  </a:lnTo>
                  <a:lnTo>
                    <a:pt x="103589" y="84124"/>
                  </a:lnTo>
                  <a:lnTo>
                    <a:pt x="103064" y="72332"/>
                  </a:lnTo>
                  <a:lnTo>
                    <a:pt x="103657" y="60151"/>
                  </a:lnTo>
                  <a:lnTo>
                    <a:pt x="106392" y="46687"/>
                  </a:lnTo>
                  <a:lnTo>
                    <a:pt x="112703" y="35786"/>
                  </a:lnTo>
                  <a:lnTo>
                    <a:pt x="124027" y="31297"/>
                  </a:lnTo>
                  <a:lnTo>
                    <a:pt x="178842" y="31297"/>
                  </a:lnTo>
                  <a:lnTo>
                    <a:pt x="172327" y="19928"/>
                  </a:lnTo>
                  <a:lnTo>
                    <a:pt x="151825" y="5290"/>
                  </a:lnTo>
                  <a:lnTo>
                    <a:pt x="124027" y="0"/>
                  </a:lnTo>
                  <a:close/>
                </a:path>
                <a:path w="321944" h="142875">
                  <a:moveTo>
                    <a:pt x="178842" y="31297"/>
                  </a:moveTo>
                  <a:lnTo>
                    <a:pt x="124027" y="31297"/>
                  </a:lnTo>
                  <a:lnTo>
                    <a:pt x="135216" y="35429"/>
                  </a:lnTo>
                  <a:lnTo>
                    <a:pt x="141017" y="45545"/>
                  </a:lnTo>
                  <a:lnTo>
                    <a:pt x="143200" y="58225"/>
                  </a:lnTo>
                  <a:lnTo>
                    <a:pt x="143528" y="69840"/>
                  </a:lnTo>
                  <a:lnTo>
                    <a:pt x="143511" y="72332"/>
                  </a:lnTo>
                  <a:lnTo>
                    <a:pt x="143191" y="83603"/>
                  </a:lnTo>
                  <a:lnTo>
                    <a:pt x="140942" y="96478"/>
                  </a:lnTo>
                  <a:lnTo>
                    <a:pt x="134960" y="106707"/>
                  </a:lnTo>
                  <a:lnTo>
                    <a:pt x="123420" y="110876"/>
                  </a:lnTo>
                  <a:lnTo>
                    <a:pt x="177983" y="110876"/>
                  </a:lnTo>
                  <a:lnTo>
                    <a:pt x="185034" y="98054"/>
                  </a:lnTo>
                  <a:lnTo>
                    <a:pt x="189355" y="69840"/>
                  </a:lnTo>
                  <a:lnTo>
                    <a:pt x="185011" y="42062"/>
                  </a:lnTo>
                  <a:lnTo>
                    <a:pt x="178842" y="31297"/>
                  </a:lnTo>
                  <a:close/>
                </a:path>
                <a:path w="321944" h="142875">
                  <a:moveTo>
                    <a:pt x="263384" y="2094"/>
                  </a:moveTo>
                  <a:lnTo>
                    <a:pt x="204286" y="2094"/>
                  </a:lnTo>
                  <a:lnTo>
                    <a:pt x="204286" y="140320"/>
                  </a:lnTo>
                  <a:lnTo>
                    <a:pt x="247207" y="140320"/>
                  </a:lnTo>
                  <a:lnTo>
                    <a:pt x="247207" y="90164"/>
                  </a:lnTo>
                  <a:lnTo>
                    <a:pt x="271269" y="90164"/>
                  </a:lnTo>
                  <a:lnTo>
                    <a:pt x="290650" y="87410"/>
                  </a:lnTo>
                  <a:lnTo>
                    <a:pt x="306774" y="79158"/>
                  </a:lnTo>
                  <a:lnTo>
                    <a:pt x="317800" y="65422"/>
                  </a:lnTo>
                  <a:lnTo>
                    <a:pt x="318845" y="60511"/>
                  </a:lnTo>
                  <a:lnTo>
                    <a:pt x="246599" y="60511"/>
                  </a:lnTo>
                  <a:lnTo>
                    <a:pt x="246599" y="33779"/>
                  </a:lnTo>
                  <a:lnTo>
                    <a:pt x="319962" y="33779"/>
                  </a:lnTo>
                  <a:lnTo>
                    <a:pt x="318023" y="27851"/>
                  </a:lnTo>
                  <a:lnTo>
                    <a:pt x="286051" y="3845"/>
                  </a:lnTo>
                  <a:lnTo>
                    <a:pt x="274738" y="2408"/>
                  </a:lnTo>
                  <a:lnTo>
                    <a:pt x="263384" y="2094"/>
                  </a:lnTo>
                  <a:close/>
                </a:path>
                <a:path w="321944" h="142875">
                  <a:moveTo>
                    <a:pt x="319962" y="33779"/>
                  </a:moveTo>
                  <a:lnTo>
                    <a:pt x="271269" y="33779"/>
                  </a:lnTo>
                  <a:lnTo>
                    <a:pt x="279572" y="36271"/>
                  </a:lnTo>
                  <a:lnTo>
                    <a:pt x="279572" y="58438"/>
                  </a:lnTo>
                  <a:lnTo>
                    <a:pt x="270651" y="60511"/>
                  </a:lnTo>
                  <a:lnTo>
                    <a:pt x="318845" y="60511"/>
                  </a:lnTo>
                  <a:lnTo>
                    <a:pt x="321885" y="46218"/>
                  </a:lnTo>
                  <a:lnTo>
                    <a:pt x="320916" y="36694"/>
                  </a:lnTo>
                  <a:lnTo>
                    <a:pt x="319962" y="33779"/>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screen">
              <a:extLst>
                <a:ext uri="{28A0092B-C50C-407E-A947-70E740481C1C}">
                  <a14:useLocalDpi xmlns:a14="http://schemas.microsoft.com/office/drawing/2010/main"/>
                </a:ext>
              </a:extLst>
            </a:blip>
            <a:stretch>
              <a:fillRect/>
            </a:stretch>
          </p:blipFill>
          <p:spPr>
            <a:xfrm>
              <a:off x="17879853" y="10251187"/>
              <a:ext cx="1344692" cy="177816"/>
            </a:xfrm>
            <a:prstGeom prst="rect">
              <a:avLst/>
            </a:prstGeom>
          </p:spPr>
        </p:pic>
      </p:grpSp>
      <p:sp>
        <p:nvSpPr>
          <p:cNvPr id="11" name="object 11"/>
          <p:cNvSpPr txBox="1">
            <a:spLocks noGrp="1"/>
          </p:cNvSpPr>
          <p:nvPr>
            <p:ph type="title"/>
          </p:nvPr>
        </p:nvSpPr>
        <p:spPr>
          <a:xfrm>
            <a:off x="866854" y="906898"/>
            <a:ext cx="8736330" cy="996427"/>
          </a:xfrm>
          <a:prstGeom prst="rect">
            <a:avLst/>
          </a:prstGeom>
        </p:spPr>
        <p:txBody>
          <a:bodyPr vert="horz" wrap="square" lIns="0" tIns="186690" rIns="0" bIns="0" rtlCol="0" anchor="t">
            <a:spAutoFit/>
          </a:bodyPr>
          <a:lstStyle/>
          <a:p>
            <a:pPr marL="12700">
              <a:spcBef>
                <a:spcPts val="1470"/>
              </a:spcBef>
            </a:pPr>
            <a:r>
              <a:rPr lang="en-US" sz="5250" spc="-30" dirty="0">
                <a:latin typeface="+mj-lt"/>
              </a:rPr>
              <a:t>Watch the video.</a:t>
            </a:r>
            <a:endParaRPr lang="en-US" dirty="0">
              <a:latin typeface="+mj-lt"/>
            </a:endParaRPr>
          </a:p>
        </p:txBody>
      </p:sp>
      <p:pic>
        <p:nvPicPr>
          <p:cNvPr id="5" name="Online Media 4" descr="The Eurekas: A Limit Less Challenge">
            <a:hlinkClick r:id="" action="ppaction://media"/>
            <a:extLst>
              <a:ext uri="{FF2B5EF4-FFF2-40B4-BE49-F238E27FC236}">
                <a16:creationId xmlns:a16="http://schemas.microsoft.com/office/drawing/2014/main" id="{0F9CF83E-184F-DF45-4938-86B495D6C770}"/>
              </a:ext>
            </a:extLst>
          </p:cNvPr>
          <p:cNvPicPr>
            <a:picLocks noRot="1" noChangeAspect="1"/>
          </p:cNvPicPr>
          <p:nvPr>
            <a:videoFile r:link="rId1"/>
          </p:nvPr>
        </p:nvPicPr>
        <p:blipFill>
          <a:blip r:embed="rId5"/>
          <a:stretch>
            <a:fillRect/>
          </a:stretch>
        </p:blipFill>
        <p:spPr>
          <a:xfrm>
            <a:off x="866854" y="2978029"/>
            <a:ext cx="13264782" cy="7494602"/>
          </a:xfrm>
          <a:prstGeom prst="rect">
            <a:avLst/>
          </a:prstGeom>
        </p:spPr>
      </p:pic>
      <p:sp>
        <p:nvSpPr>
          <p:cNvPr id="7" name="TextBox 6">
            <a:extLst>
              <a:ext uri="{FF2B5EF4-FFF2-40B4-BE49-F238E27FC236}">
                <a16:creationId xmlns:a16="http://schemas.microsoft.com/office/drawing/2014/main" id="{53FB4EE3-B4A7-9064-D614-FC3FB6174FB6}"/>
              </a:ext>
            </a:extLst>
          </p:cNvPr>
          <p:cNvSpPr txBox="1"/>
          <p:nvPr/>
        </p:nvSpPr>
        <p:spPr>
          <a:xfrm>
            <a:off x="866854" y="2175426"/>
            <a:ext cx="187927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mn-lt"/>
                <a:cs typeface="+mn-lt"/>
              </a:rPr>
              <a:t>Take a look at The Eurekas video to find out more about the competition.</a:t>
            </a:r>
          </a:p>
        </p:txBody>
      </p:sp>
    </p:spTree>
    <p:extLst>
      <p:ext uri="{BB962C8B-B14F-4D97-AF65-F5344CB8AC3E}">
        <p14:creationId xmlns:p14="http://schemas.microsoft.com/office/powerpoint/2010/main" val="19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6" descr="A picture containing projector&#10;&#10;Description automatically generated">
            <a:extLst>
              <a:ext uri="{FF2B5EF4-FFF2-40B4-BE49-F238E27FC236}">
                <a16:creationId xmlns:a16="http://schemas.microsoft.com/office/drawing/2014/main" id="{C188D543-6264-25E9-CCB7-077D6F5A2822}"/>
              </a:ext>
            </a:extLst>
          </p:cNvPr>
          <p:cNvPicPr>
            <a:picLocks noChangeAspect="1"/>
          </p:cNvPicPr>
          <p:nvPr/>
        </p:nvPicPr>
        <p:blipFill>
          <a:blip r:embed="rId2"/>
          <a:stretch>
            <a:fillRect/>
          </a:stretch>
        </p:blipFill>
        <p:spPr>
          <a:xfrm>
            <a:off x="6574138" y="-788629"/>
            <a:ext cx="14349969" cy="14298357"/>
          </a:xfrm>
          <a:prstGeom prst="rect">
            <a:avLst/>
          </a:prstGeom>
        </p:spPr>
      </p:pic>
      <p:sp>
        <p:nvSpPr>
          <p:cNvPr id="6" name="object 6"/>
          <p:cNvSpPr txBox="1"/>
          <p:nvPr/>
        </p:nvSpPr>
        <p:spPr>
          <a:xfrm>
            <a:off x="17434222" y="10173522"/>
            <a:ext cx="1803400" cy="305212"/>
          </a:xfrm>
          <a:prstGeom prst="rect">
            <a:avLst/>
          </a:prstGeom>
        </p:spPr>
        <p:txBody>
          <a:bodyPr vert="horz" wrap="square" lIns="0" tIns="20320" rIns="0" bIns="0" rtlCol="0" anchor="t">
            <a:spAutoFit/>
          </a:bodyPr>
          <a:lstStyle/>
          <a:p>
            <a:pPr marL="12700">
              <a:lnSpc>
                <a:spcPct val="100000"/>
              </a:lnSpc>
              <a:spcBef>
                <a:spcPts val="160"/>
              </a:spcBef>
            </a:pPr>
            <a:r>
              <a:rPr sz="1850" spc="-10">
                <a:solidFill>
                  <a:srgbClr val="FFFFFF"/>
                </a:solidFill>
                <a:latin typeface="Verdana"/>
                <a:cs typeface="Verdana"/>
              </a:rPr>
              <a:t>Published</a:t>
            </a:r>
            <a:r>
              <a:rPr sz="1850" spc="-210">
                <a:solidFill>
                  <a:srgbClr val="FFFFFF"/>
                </a:solidFill>
                <a:latin typeface="Verdana"/>
                <a:cs typeface="Verdana"/>
              </a:rPr>
              <a:t> </a:t>
            </a:r>
            <a:r>
              <a:rPr lang="en-GB" sz="1850" b="1" spc="-125">
                <a:solidFill>
                  <a:srgbClr val="FFFFFF"/>
                </a:solidFill>
                <a:latin typeface="Verdana"/>
                <a:cs typeface="Verdana"/>
              </a:rPr>
              <a:t>2023</a:t>
            </a:r>
            <a:endParaRPr sz="1850">
              <a:latin typeface="Verdana"/>
              <a:cs typeface="Verdana"/>
            </a:endParaRPr>
          </a:p>
        </p:txBody>
      </p:sp>
      <p:pic>
        <p:nvPicPr>
          <p:cNvPr id="7" name="Picture 8" descr="Text&#10;&#10;Description automatically generated">
            <a:extLst>
              <a:ext uri="{FF2B5EF4-FFF2-40B4-BE49-F238E27FC236}">
                <a16:creationId xmlns:a16="http://schemas.microsoft.com/office/drawing/2014/main" id="{0121EB38-ADBC-9467-7D40-5DEC5C5F320A}"/>
              </a:ext>
            </a:extLst>
          </p:cNvPr>
          <p:cNvPicPr>
            <a:picLocks noChangeAspect="1"/>
          </p:cNvPicPr>
          <p:nvPr/>
        </p:nvPicPr>
        <p:blipFill>
          <a:blip r:embed="rId3"/>
          <a:stretch>
            <a:fillRect/>
          </a:stretch>
        </p:blipFill>
        <p:spPr>
          <a:xfrm>
            <a:off x="866478" y="2938717"/>
            <a:ext cx="3749856" cy="3503933"/>
          </a:xfrm>
          <a:prstGeom prst="rect">
            <a:avLst/>
          </a:prstGeom>
        </p:spPr>
      </p:pic>
      <p:pic>
        <p:nvPicPr>
          <p:cNvPr id="9" name="Picture 9">
            <a:extLst>
              <a:ext uri="{FF2B5EF4-FFF2-40B4-BE49-F238E27FC236}">
                <a16:creationId xmlns:a16="http://schemas.microsoft.com/office/drawing/2014/main" id="{474DA7F8-2EEA-F3B9-8124-5225F46CE2E4}"/>
              </a:ext>
            </a:extLst>
          </p:cNvPr>
          <p:cNvPicPr>
            <a:picLocks noChangeAspect="1"/>
          </p:cNvPicPr>
          <p:nvPr/>
        </p:nvPicPr>
        <p:blipFill>
          <a:blip r:embed="rId4"/>
          <a:stretch>
            <a:fillRect/>
          </a:stretch>
        </p:blipFill>
        <p:spPr>
          <a:xfrm>
            <a:off x="5096695" y="2938718"/>
            <a:ext cx="3888286" cy="3503932"/>
          </a:xfrm>
          <a:prstGeom prst="rect">
            <a:avLst/>
          </a:prstGeom>
        </p:spPr>
      </p:pic>
      <p:pic>
        <p:nvPicPr>
          <p:cNvPr id="10" name="Picture 10" descr="A picture containing timeline&#10;&#10;Description automatically generated">
            <a:extLst>
              <a:ext uri="{FF2B5EF4-FFF2-40B4-BE49-F238E27FC236}">
                <a16:creationId xmlns:a16="http://schemas.microsoft.com/office/drawing/2014/main" id="{01C70496-AC8C-1207-AAF8-02905C4F2E62}"/>
              </a:ext>
            </a:extLst>
          </p:cNvPr>
          <p:cNvPicPr>
            <a:picLocks noChangeAspect="1"/>
          </p:cNvPicPr>
          <p:nvPr/>
        </p:nvPicPr>
        <p:blipFill>
          <a:blip r:embed="rId5"/>
          <a:stretch>
            <a:fillRect/>
          </a:stretch>
        </p:blipFill>
        <p:spPr>
          <a:xfrm>
            <a:off x="885793" y="6992021"/>
            <a:ext cx="3749856" cy="3470334"/>
          </a:xfrm>
          <a:prstGeom prst="rect">
            <a:avLst/>
          </a:prstGeom>
        </p:spPr>
      </p:pic>
      <p:pic>
        <p:nvPicPr>
          <p:cNvPr id="11" name="Picture 11" descr="A picture containing text, microphone&#10;&#10;Description automatically generated">
            <a:extLst>
              <a:ext uri="{FF2B5EF4-FFF2-40B4-BE49-F238E27FC236}">
                <a16:creationId xmlns:a16="http://schemas.microsoft.com/office/drawing/2014/main" id="{B271F076-E6A8-66E6-5622-7A8EDAC8012D}"/>
              </a:ext>
            </a:extLst>
          </p:cNvPr>
          <p:cNvPicPr>
            <a:picLocks noChangeAspect="1"/>
          </p:cNvPicPr>
          <p:nvPr/>
        </p:nvPicPr>
        <p:blipFill>
          <a:blip r:embed="rId6"/>
          <a:stretch>
            <a:fillRect/>
          </a:stretch>
        </p:blipFill>
        <p:spPr>
          <a:xfrm>
            <a:off x="9465342" y="2938717"/>
            <a:ext cx="3843789" cy="3506321"/>
          </a:xfrm>
          <a:prstGeom prst="rect">
            <a:avLst/>
          </a:prstGeom>
        </p:spPr>
      </p:pic>
      <p:pic>
        <p:nvPicPr>
          <p:cNvPr id="12" name="Picture 12">
            <a:extLst>
              <a:ext uri="{FF2B5EF4-FFF2-40B4-BE49-F238E27FC236}">
                <a16:creationId xmlns:a16="http://schemas.microsoft.com/office/drawing/2014/main" id="{0DA1FC8A-E682-6DF8-53BD-8F4758742C7B}"/>
              </a:ext>
            </a:extLst>
          </p:cNvPr>
          <p:cNvPicPr>
            <a:picLocks noChangeAspect="1"/>
          </p:cNvPicPr>
          <p:nvPr/>
        </p:nvPicPr>
        <p:blipFill>
          <a:blip r:embed="rId7"/>
          <a:stretch>
            <a:fillRect/>
          </a:stretch>
        </p:blipFill>
        <p:spPr>
          <a:xfrm>
            <a:off x="5096695" y="6992020"/>
            <a:ext cx="3888286" cy="4168845"/>
          </a:xfrm>
          <a:prstGeom prst="rect">
            <a:avLst/>
          </a:prstGeom>
        </p:spPr>
      </p:pic>
      <p:pic>
        <p:nvPicPr>
          <p:cNvPr id="13" name="Picture 13" descr="Shape&#10;&#10;Description automatically generated">
            <a:extLst>
              <a:ext uri="{FF2B5EF4-FFF2-40B4-BE49-F238E27FC236}">
                <a16:creationId xmlns:a16="http://schemas.microsoft.com/office/drawing/2014/main" id="{3899EC4A-67B4-E77E-A9D1-48A95E6F52B2}"/>
              </a:ext>
            </a:extLst>
          </p:cNvPr>
          <p:cNvPicPr>
            <a:picLocks noChangeAspect="1"/>
          </p:cNvPicPr>
          <p:nvPr/>
        </p:nvPicPr>
        <p:blipFill>
          <a:blip r:embed="rId8"/>
          <a:stretch>
            <a:fillRect/>
          </a:stretch>
        </p:blipFill>
        <p:spPr>
          <a:xfrm>
            <a:off x="9465342" y="6992020"/>
            <a:ext cx="3843789" cy="3693537"/>
          </a:xfrm>
          <a:prstGeom prst="rect">
            <a:avLst/>
          </a:prstGeom>
        </p:spPr>
      </p:pic>
      <p:sp>
        <p:nvSpPr>
          <p:cNvPr id="14" name="object 11">
            <a:extLst>
              <a:ext uri="{FF2B5EF4-FFF2-40B4-BE49-F238E27FC236}">
                <a16:creationId xmlns:a16="http://schemas.microsoft.com/office/drawing/2014/main" id="{BC5FFE19-FE02-4029-3A7E-71ECC50589D4}"/>
              </a:ext>
            </a:extLst>
          </p:cNvPr>
          <p:cNvSpPr txBox="1">
            <a:spLocks/>
          </p:cNvSpPr>
          <p:nvPr/>
        </p:nvSpPr>
        <p:spPr>
          <a:xfrm>
            <a:off x="866854" y="906898"/>
            <a:ext cx="10646274" cy="996427"/>
          </a:xfrm>
          <a:prstGeom prst="rect">
            <a:avLst/>
          </a:prstGeom>
        </p:spPr>
        <p:txBody>
          <a:bodyPr vert="horz" wrap="square" lIns="0" tIns="186690" rIns="0" bIns="0" rtlCol="0" anchor="t">
            <a:spAutoFit/>
          </a:bodyPr>
          <a:lstStyle>
            <a:lvl1pPr>
              <a:defRPr sz="10550" b="1" i="0">
                <a:solidFill>
                  <a:schemeClr val="bg1"/>
                </a:solidFill>
                <a:latin typeface="Arial"/>
                <a:ea typeface="+mj-ea"/>
                <a:cs typeface="Arial"/>
              </a:defRPr>
            </a:lvl1pPr>
          </a:lstStyle>
          <a:p>
            <a:pPr marL="12700">
              <a:spcBef>
                <a:spcPts val="1470"/>
              </a:spcBef>
            </a:pPr>
            <a:r>
              <a:rPr lang="en-US" sz="5250" kern="0" spc="-30" dirty="0">
                <a:latin typeface="+mj-lt"/>
              </a:rPr>
              <a:t>Get inspired</a:t>
            </a:r>
            <a:endParaRPr lang="en-US" kern="0" dirty="0">
              <a:latin typeface="+mj-lt"/>
            </a:endParaRPr>
          </a:p>
        </p:txBody>
      </p:sp>
      <p:sp>
        <p:nvSpPr>
          <p:cNvPr id="16" name="TextBox 15">
            <a:extLst>
              <a:ext uri="{FF2B5EF4-FFF2-40B4-BE49-F238E27FC236}">
                <a16:creationId xmlns:a16="http://schemas.microsoft.com/office/drawing/2014/main" id="{C11279A7-C5BA-D87B-53DC-E6560D018E3A}"/>
              </a:ext>
            </a:extLst>
          </p:cNvPr>
          <p:cNvSpPr txBox="1"/>
          <p:nvPr/>
        </p:nvSpPr>
        <p:spPr>
          <a:xfrm>
            <a:off x="866854" y="2175426"/>
            <a:ext cx="187927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mn-lt"/>
                <a:cs typeface="+mn-lt"/>
              </a:rPr>
              <a:t>Explore last year’s entries for inspiration: </a:t>
            </a:r>
            <a:r>
              <a:rPr lang="en-GB" sz="2400" b="1" dirty="0">
                <a:solidFill>
                  <a:schemeClr val="tx2"/>
                </a:solidFill>
                <a:latin typeface="+mj-lt"/>
                <a:ea typeface="+mn-lt"/>
                <a:cs typeface="+mn-lt"/>
              </a:rPr>
              <a:t>theeurekas.co.uk/get-inspired </a:t>
            </a:r>
          </a:p>
        </p:txBody>
      </p:sp>
    </p:spTree>
  </p:cSld>
  <p:clrMapOvr>
    <a:masterClrMapping/>
  </p:clrMapOvr>
</p:sld>
</file>

<file path=ppt/theme/theme1.xml><?xml version="1.0" encoding="utf-8"?>
<a:theme xmlns:a="http://schemas.openxmlformats.org/drawingml/2006/main" name="Office Theme">
  <a:themeElements>
    <a:clrScheme name="The Eurekas 1">
      <a:dk1>
        <a:srgbClr val="000000"/>
      </a:dk1>
      <a:lt1>
        <a:srgbClr val="FFFFFF"/>
      </a:lt1>
      <a:dk2>
        <a:srgbClr val="232895"/>
      </a:dk2>
      <a:lt2>
        <a:srgbClr val="F5F5F5"/>
      </a:lt2>
      <a:accent1>
        <a:srgbClr val="0099CC"/>
      </a:accent1>
      <a:accent2>
        <a:srgbClr val="66C1DF"/>
      </a:accent2>
      <a:accent3>
        <a:srgbClr val="393DA0"/>
      </a:accent3>
      <a:accent4>
        <a:srgbClr val="8064A2"/>
      </a:accent4>
      <a:accent5>
        <a:srgbClr val="ABABAB"/>
      </a:accent5>
      <a:accent6>
        <a:srgbClr val="F7F013"/>
      </a:accent6>
      <a:hlink>
        <a:srgbClr val="393DA0"/>
      </a:hlink>
      <a:folHlink>
        <a:srgbClr val="ABABA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7B7828427A924EB0BA08DE7005B0B1" ma:contentTypeVersion="18" ma:contentTypeDescription="Create a new document." ma:contentTypeScope="" ma:versionID="e332bdcd6257dfdd8f14d901700592b0">
  <xsd:schema xmlns:xsd="http://www.w3.org/2001/XMLSchema" xmlns:xs="http://www.w3.org/2001/XMLSchema" xmlns:p="http://schemas.microsoft.com/office/2006/metadata/properties" xmlns:ns2="39fcdd7b-e1f0-4aee-9015-d2c3716faa8a" xmlns:ns3="1eebed80-319e-401f-b9dc-8a0be2bcff0a" targetNamespace="http://schemas.microsoft.com/office/2006/metadata/properties" ma:root="true" ma:fieldsID="6f0463bbe2d2b7c2d40377348fb67fd2" ns2:_="" ns3:_="">
    <xsd:import namespace="39fcdd7b-e1f0-4aee-9015-d2c3716faa8a"/>
    <xsd:import namespace="1eebed80-319e-401f-b9dc-8a0be2bcff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cdd7b-e1f0-4aee-9015-d2c3716fa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388e6e0-f196-4e29-8ab0-e8269f477c2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ebed80-319e-401f-b9dc-8a0be2bcff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dacb771-cf7f-4d3f-a184-f16fbdea22d1}" ma:internalName="TaxCatchAll" ma:showField="CatchAllData" ma:web="1eebed80-319e-401f-b9dc-8a0be2bcff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fcdd7b-e1f0-4aee-9015-d2c3716faa8a">
      <Terms xmlns="http://schemas.microsoft.com/office/infopath/2007/PartnerControls"/>
    </lcf76f155ced4ddcb4097134ff3c332f>
    <TaxCatchAll xmlns="1eebed80-319e-401f-b9dc-8a0be2bcff0a" xsi:nil="true"/>
  </documentManagement>
</p:properties>
</file>

<file path=customXml/itemProps1.xml><?xml version="1.0" encoding="utf-8"?>
<ds:datastoreItem xmlns:ds="http://schemas.openxmlformats.org/officeDocument/2006/customXml" ds:itemID="{B2FE4B2E-380C-4440-89A6-E935CF044A39}">
  <ds:schemaRefs>
    <ds:schemaRef ds:uri="http://schemas.microsoft.com/sharepoint/v3/contenttype/forms"/>
  </ds:schemaRefs>
</ds:datastoreItem>
</file>

<file path=customXml/itemProps2.xml><?xml version="1.0" encoding="utf-8"?>
<ds:datastoreItem xmlns:ds="http://schemas.openxmlformats.org/officeDocument/2006/customXml" ds:itemID="{7CD7A0A3-2A79-4FF4-A492-177032370020}">
  <ds:schemaRefs>
    <ds:schemaRef ds:uri="1eebed80-319e-401f-b9dc-8a0be2bcff0a"/>
    <ds:schemaRef ds:uri="39fcdd7b-e1f0-4aee-9015-d2c3716faa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9B7B5D-98DF-4B87-B644-8543BBA60CBD}">
  <ds:schemaRefs>
    <ds:schemaRef ds:uri="1eebed80-319e-401f-b9dc-8a0be2bcff0a"/>
    <ds:schemaRef ds:uri="39fcdd7b-e1f0-4aee-9015-d2c3716faa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231</TotalTime>
  <Words>810</Words>
  <Application>Microsoft Macintosh PowerPoint</Application>
  <PresentationFormat>Custom</PresentationFormat>
  <Paragraphs>65</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Franklin Gothic ATF</vt:lpstr>
      <vt:lpstr>Franklin Gothic Book</vt:lpstr>
      <vt:lpstr>Franklin Gothic Medium</vt:lpstr>
      <vt:lpstr>PP Telegraf</vt:lpstr>
      <vt:lpstr>Symbol</vt:lpstr>
      <vt:lpstr>Verdana</vt:lpstr>
      <vt:lpstr>Office Theme</vt:lpstr>
      <vt:lpstr>The Eurekas Teacher Toolkit</vt:lpstr>
      <vt:lpstr>Inspire a generation  </vt:lpstr>
      <vt:lpstr>What is The Eurekas?</vt:lpstr>
      <vt:lpstr>How teachers can get involved</vt:lpstr>
      <vt:lpstr>The Eurekas </vt:lpstr>
      <vt:lpstr>Into...</vt:lpstr>
      <vt:lpstr>What is The Eurekas?</vt:lpstr>
      <vt:lpstr>Watch the video.</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your students’ creative potential </dc:title>
  <cp:lastModifiedBy>Adam Brady</cp:lastModifiedBy>
  <cp:revision>3</cp:revision>
  <dcterms:created xsi:type="dcterms:W3CDTF">2022-03-15T09:43:38Z</dcterms:created>
  <dcterms:modified xsi:type="dcterms:W3CDTF">2023-03-25T15:39:11Z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2022-02-22T00:00:00Z</vt:filetime>
  </property>
  <property fmtid="{D5CDD505-2E9C-101B-9397-08002B2CF9AE}" pid="3" name="Creator">
    <vt:lpwstr>Adobe InDesign 17.1 (Macintosh)</vt:lpwstr>
  </property>
  <property fmtid="{D5CDD505-2E9C-101B-9397-08002B2CF9AE}" pid="4" name="LastSaved">
    <vt:filetime>2022-03-15T00:00:00Z</vt:filetime>
  </property>
  <property fmtid="{D5CDD505-2E9C-101B-9397-08002B2CF9AE}" pid="5" name="ContentTypeId">
    <vt:lpwstr>0x010100F77B7828427A924EB0BA08DE7005B0B1</vt:lpwstr>
  </property>
  <property fmtid="{D5CDD505-2E9C-101B-9397-08002B2CF9AE}" pid="6" name="MediaServiceImageTags">
    <vt:lpwstr/>
  </property>
</Properties>
</file>